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1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2" r:id="rId2"/>
    <p:sldMasterId id="2147483763" r:id="rId3"/>
    <p:sldMasterId id="2147483776" r:id="rId4"/>
    <p:sldMasterId id="2147483787" r:id="rId5"/>
    <p:sldMasterId id="2147483798" r:id="rId6"/>
    <p:sldMasterId id="2147483853" r:id="rId7"/>
    <p:sldMasterId id="2147483863" r:id="rId8"/>
    <p:sldMasterId id="2147483906" r:id="rId9"/>
    <p:sldMasterId id="2147483944" r:id="rId10"/>
    <p:sldMasterId id="2147483958" r:id="rId11"/>
    <p:sldMasterId id="2147483972" r:id="rId12"/>
  </p:sldMasterIdLst>
  <p:notesMasterIdLst>
    <p:notesMasterId r:id="rId38"/>
  </p:notesMasterIdLst>
  <p:sldIdLst>
    <p:sldId id="342" r:id="rId13"/>
    <p:sldId id="289" r:id="rId14"/>
    <p:sldId id="441" r:id="rId15"/>
    <p:sldId id="575" r:id="rId16"/>
    <p:sldId id="263" r:id="rId17"/>
    <p:sldId id="262" r:id="rId18"/>
    <p:sldId id="265" r:id="rId19"/>
    <p:sldId id="1824" r:id="rId20"/>
    <p:sldId id="267" r:id="rId21"/>
    <p:sldId id="268" r:id="rId22"/>
    <p:sldId id="277" r:id="rId23"/>
    <p:sldId id="1825" r:id="rId24"/>
    <p:sldId id="501" r:id="rId25"/>
    <p:sldId id="1828" r:id="rId26"/>
    <p:sldId id="502" r:id="rId27"/>
    <p:sldId id="1827" r:id="rId28"/>
    <p:sldId id="633" r:id="rId29"/>
    <p:sldId id="473" r:id="rId30"/>
    <p:sldId id="1826" r:id="rId31"/>
    <p:sldId id="1829" r:id="rId32"/>
    <p:sldId id="1830" r:id="rId33"/>
    <p:sldId id="1831" r:id="rId34"/>
    <p:sldId id="1833" r:id="rId35"/>
    <p:sldId id="1832" r:id="rId36"/>
    <p:sldId id="1823" r:id="rId37"/>
  </p:sldIdLst>
  <p:sldSz cx="12192000" cy="6858000"/>
  <p:notesSz cx="6858000" cy="9144000"/>
  <p:defaultTextStyle>
    <a:defPPr>
      <a:defRPr lang="es-E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A68"/>
    <a:srgbClr val="0C5556"/>
    <a:srgbClr val="24EBBA"/>
    <a:srgbClr val="009999"/>
    <a:srgbClr val="B9E6E7"/>
    <a:srgbClr val="96E0E7"/>
    <a:srgbClr val="FEAD93"/>
    <a:srgbClr val="1C9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2813" autoAdjust="0"/>
  </p:normalViewPr>
  <p:slideViewPr>
    <p:cSldViewPr snapToGrid="0">
      <p:cViewPr varScale="1">
        <p:scale>
          <a:sx n="109" d="100"/>
          <a:sy n="109" d="100"/>
        </p:scale>
        <p:origin x="216" y="656"/>
      </p:cViewPr>
      <p:guideLst>
        <p:guide orient="horz" pos="2160"/>
        <p:guide pos="383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41129581024597E-2"/>
          <c:y val="3.9235406917820598E-2"/>
          <c:w val="0.71601183532613999"/>
          <c:h val="0.7563356129955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 3 Bx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&lt;35</c:v>
                </c:pt>
                <c:pt idx="1">
                  <c:v>36-38</c:v>
                </c:pt>
                <c:pt idx="2">
                  <c:v>39-40</c:v>
                </c:pt>
                <c:pt idx="3">
                  <c:v>41-42</c:v>
                </c:pt>
                <c:pt idx="4">
                  <c:v>&gt;42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40.6</c:v>
                </c:pt>
                <c:pt idx="1">
                  <c:v>43.6</c:v>
                </c:pt>
                <c:pt idx="2">
                  <c:v>42.1</c:v>
                </c:pt>
                <c:pt idx="3">
                  <c:v>31.6</c:v>
                </c:pt>
                <c:pt idx="4">
                  <c:v>23.3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8F-6F44-B824-84E6C88163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Blastocyst Bx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&lt;35</c:v>
                </c:pt>
                <c:pt idx="1">
                  <c:v>36-38</c:v>
                </c:pt>
                <c:pt idx="2">
                  <c:v>39-40</c:v>
                </c:pt>
                <c:pt idx="3">
                  <c:v>41-42</c:v>
                </c:pt>
                <c:pt idx="4">
                  <c:v>&gt;42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51.1</c:v>
                </c:pt>
                <c:pt idx="1">
                  <c:v>54.2</c:v>
                </c:pt>
                <c:pt idx="2">
                  <c:v>47.2</c:v>
                </c:pt>
                <c:pt idx="3">
                  <c:v>40.4</c:v>
                </c:pt>
                <c:pt idx="4">
                  <c:v>27.8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8F-6F44-B824-84E6C8816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135328"/>
        <c:axId val="2145142560"/>
      </c:lineChart>
      <c:catAx>
        <c:axId val="2145135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Maternal Age (yrs)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2145142560"/>
        <c:crosses val="autoZero"/>
        <c:auto val="1"/>
        <c:lblAlgn val="ctr"/>
        <c:lblOffset val="100"/>
        <c:noMultiLvlLbl val="0"/>
      </c:catAx>
      <c:valAx>
        <c:axId val="2145142560"/>
        <c:scaling>
          <c:orientation val="minMax"/>
          <c:max val="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5135328"/>
        <c:crosses val="autoZero"/>
        <c:crossBetween val="between"/>
      </c:valAx>
      <c:spPr>
        <a:solidFill>
          <a:srgbClr val="D9D9D9"/>
        </a:solidFill>
        <a:ln>
          <a:solidFill>
            <a:srgbClr val="1F497D"/>
          </a:solidFill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5307200000000001"/>
          <c:y val="0.15307200000000001"/>
          <c:w val="0.69385600000000003"/>
          <c:h val="0.68135599999999996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solidFill>
              <a:srgbClr val="004D80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0964-264B-BBD5-8EDD864B4259}"/>
              </c:ext>
            </c:extLst>
          </c:dPt>
          <c:dPt>
            <c:idx val="1"/>
            <c:bubble3D val="0"/>
            <c:spPr>
              <a:solidFill>
                <a:srgbClr val="56C1F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64-264B-BBD5-8EDD864B4259}"/>
              </c:ext>
            </c:extLst>
          </c:dPt>
          <c:dPt>
            <c:idx val="2"/>
            <c:bubble3D val="0"/>
            <c:spPr>
              <a:solidFill>
                <a:srgbClr val="F8BA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64-264B-BBD5-8EDD864B4259}"/>
              </c:ext>
            </c:extLst>
          </c:dPt>
          <c:dPt>
            <c:idx val="3"/>
            <c:bubble3D val="0"/>
            <c:spPr>
              <a:solidFill>
                <a:srgbClr val="FF26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64-264B-BBD5-8EDD864B4259}"/>
              </c:ext>
            </c:extLst>
          </c:dPt>
          <c:dPt>
            <c:idx val="4"/>
            <c:bubble3D val="0"/>
            <c:spPr>
              <a:solidFill>
                <a:srgbClr val="C2488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64-264B-BBD5-8EDD864B4259}"/>
              </c:ext>
            </c:extLst>
          </c:dPt>
          <c:dLbls>
            <c:dLbl>
              <c:idx val="0"/>
              <c:layout>
                <c:manualLayout>
                  <c:x val="0.14255274821275199"/>
                  <c:y val="-3.4768959805804899E-3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64-264B-BBD5-8EDD864B4259}"/>
                </c:ext>
              </c:extLst>
            </c:dLbl>
            <c:dLbl>
              <c:idx val="1"/>
              <c:layout>
                <c:manualLayout>
                  <c:x val="-0.1158965432624"/>
                  <c:y val="8.3445503533931695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64-264B-BBD5-8EDD864B4259}"/>
                </c:ext>
              </c:extLst>
            </c:dLbl>
            <c:dLbl>
              <c:idx val="2"/>
              <c:layout>
                <c:manualLayout>
                  <c:x val="-0.12516826672339201"/>
                  <c:y val="-9.3876191475673207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64-264B-BBD5-8EDD864B4259}"/>
                </c:ext>
              </c:extLst>
            </c:dLbl>
            <c:dLbl>
              <c:idx val="3"/>
              <c:layout>
                <c:manualLayout>
                  <c:x val="-3.5927928411344102E-2"/>
                  <c:y val="-9.9671018109974002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64-264B-BBD5-8EDD864B4259}"/>
                </c:ext>
              </c:extLst>
            </c:dLbl>
            <c:dLbl>
              <c:idx val="4"/>
              <c:layout>
                <c:manualLayout>
                  <c:x val="2.3179308652480001E-3"/>
                  <c:y val="-9.6194122129393503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64-264B-BBD5-8EDD864B4259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 i="0" u="none" strike="noStrike">
                    <a:solidFill>
                      <a:srgbClr val="00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&lt;35</c:v>
                </c:pt>
                <c:pt idx="1">
                  <c:v>35-37</c:v>
                </c:pt>
                <c:pt idx="2">
                  <c:v>38-40</c:v>
                </c:pt>
                <c:pt idx="3">
                  <c:v>41-42</c:v>
                </c:pt>
                <c:pt idx="4">
                  <c:v>&gt;42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3963</c:v>
                </c:pt>
                <c:pt idx="1">
                  <c:v>2200</c:v>
                </c:pt>
                <c:pt idx="2">
                  <c:v>1624</c:v>
                </c:pt>
                <c:pt idx="3">
                  <c:v>320</c:v>
                </c:pt>
                <c:pt idx="4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64-264B-BBD5-8EDD864B4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34213900667901698"/>
          <c:y val="0.353970825101181"/>
          <c:w val="0.315722"/>
          <c:h val="0.29412769607731298"/>
        </c:manualLayout>
      </c:layout>
      <c:overlay val="1"/>
      <c:spPr>
        <a:noFill/>
        <a:ln w="25400" cap="flat">
          <a:noFill/>
          <a:miter lim="400000"/>
        </a:ln>
        <a:effectLst/>
      </c:spPr>
      <c:txPr>
        <a:bodyPr rot="0"/>
        <a:lstStyle/>
        <a:p>
          <a:pPr>
            <a:defRPr sz="2000" b="0" i="0" u="none" strike="noStrike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defRPr>
          </a:pPr>
          <a:endParaRPr lang="fr-F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9888299999999998E-2"/>
          <c:y val="4.3178599999999998E-2"/>
          <c:w val="0.73218099999999997"/>
          <c:h val="0.882139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&lt;35</c:v>
                </c:pt>
              </c:strCache>
            </c:strRef>
          </c:tx>
          <c:spPr>
            <a:solidFill>
              <a:srgbClr val="00A2FF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biochemical</c:v>
                </c:pt>
                <c:pt idx="1">
                  <c:v>clinical</c:v>
                </c:pt>
                <c:pt idx="2">
                  <c:v>live birth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0.81910000000000005</c:v>
                </c:pt>
                <c:pt idx="1">
                  <c:v>0.83209999999999995</c:v>
                </c:pt>
                <c:pt idx="2">
                  <c:v>0.88100000000000001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9-404B-8649-3DE76BF949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35-37</c:v>
                </c:pt>
              </c:strCache>
            </c:strRef>
          </c:tx>
          <c:spPr>
            <a:solidFill>
              <a:srgbClr val="FD932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biochemical</c:v>
                </c:pt>
                <c:pt idx="1">
                  <c:v>clinical</c:v>
                </c:pt>
                <c:pt idx="2">
                  <c:v>live birth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0.78680000000000005</c:v>
                </c:pt>
                <c:pt idx="1">
                  <c:v>0.82730000000000004</c:v>
                </c:pt>
                <c:pt idx="2">
                  <c:v>0.86560000000000004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29-404B-8649-3DE76BF949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38-40</c:v>
                </c:pt>
              </c:strCache>
            </c:strRef>
          </c:tx>
          <c:spPr>
            <a:solidFill>
              <a:srgbClr val="F7B92B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biochemical</c:v>
                </c:pt>
                <c:pt idx="1">
                  <c:v>clinical</c:v>
                </c:pt>
                <c:pt idx="2">
                  <c:v>live birth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0.77590000000000003</c:v>
                </c:pt>
                <c:pt idx="1">
                  <c:v>0.8095</c:v>
                </c:pt>
                <c:pt idx="2">
                  <c:v>0.86480000000000001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29-404B-8649-3DE76BF949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41-42</c:v>
                </c:pt>
              </c:strCache>
            </c:strRef>
          </c:tx>
          <c:spPr>
            <a:solidFill>
              <a:srgbClr val="FFFA7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biochemical</c:v>
                </c:pt>
                <c:pt idx="1">
                  <c:v>clinical</c:v>
                </c:pt>
                <c:pt idx="2">
                  <c:v>live birth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0.73440000000000005</c:v>
                </c:pt>
                <c:pt idx="1">
                  <c:v>0.79569999999999996</c:v>
                </c:pt>
                <c:pt idx="2">
                  <c:v>0.86499999999999999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29-404B-8649-3DE76BF949B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&gt;42</c:v>
                </c:pt>
              </c:strCache>
            </c:strRef>
          </c:tx>
          <c:spPr>
            <a:solidFill>
              <a:srgbClr val="FFAFB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biochemical</c:v>
                </c:pt>
                <c:pt idx="1">
                  <c:v>clinical</c:v>
                </c:pt>
                <c:pt idx="2">
                  <c:v>live birth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0.73140000000000005</c:v>
                </c:pt>
                <c:pt idx="1">
                  <c:v>0.7853</c:v>
                </c:pt>
                <c:pt idx="2">
                  <c:v>0.89600000000000002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29-404B-8649-3DE76BF94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0"/>
        <c:overlap val="-50"/>
        <c:axId val="2145404080"/>
        <c:axId val="2145408624"/>
      </c:barChart>
      <c:catAx>
        <c:axId val="214540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fr-FR"/>
          </a:p>
        </c:txPr>
        <c:crossAx val="2145408624"/>
        <c:crosses val="autoZero"/>
        <c:auto val="1"/>
        <c:lblAlgn val="ctr"/>
        <c:lblOffset val="100"/>
        <c:noMultiLvlLbl val="1"/>
      </c:catAx>
      <c:valAx>
        <c:axId val="2145408624"/>
        <c:scaling>
          <c:orientation val="minMax"/>
          <c:max val="1"/>
          <c:min val="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fr-FR"/>
          </a:p>
        </c:txPr>
        <c:crossAx val="2145404080"/>
        <c:crosses val="autoZero"/>
        <c:crossBetween val="between"/>
        <c:majorUnit val="0.2"/>
        <c:minorUnit val="7.4999999999999997E-2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2292302310763399"/>
          <c:y val="7.6814492890401306E-2"/>
          <c:w val="0.17707700000000001"/>
          <c:h val="0.25879799999999997"/>
        </c:manualLayout>
      </c:layout>
      <c:overlay val="1"/>
      <c:spPr>
        <a:noFill/>
        <a:ln w="25400" cap="flat">
          <a:noFill/>
          <a:miter lim="400000"/>
        </a:ln>
        <a:effectLst/>
      </c:spPr>
      <c:txPr>
        <a:bodyPr rot="0"/>
        <a:lstStyle/>
        <a:p>
          <a:pPr>
            <a:defRPr sz="2000" b="0" i="0" u="none" strike="noStrike">
              <a:solidFill>
                <a:srgbClr val="000000"/>
              </a:solidFill>
              <a:latin typeface="Helvetica Neue"/>
            </a:defRPr>
          </a:pPr>
          <a:endParaRPr lang="fr-F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735F9-0481-4EF1-9E34-889B00763D22}" type="datetimeFigureOut">
              <a:rPr lang="es-ES" smtClean="0"/>
              <a:t>6/4/20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3278B-5CAF-4BF9-A3B7-2519F0EE96C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33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>
            <a:extLst>
              <a:ext uri="{FF2B5EF4-FFF2-40B4-BE49-F238E27FC236}">
                <a16:creationId xmlns:a16="http://schemas.microsoft.com/office/drawing/2014/main" id="{3623E21D-3470-154D-80D9-CDA3111E1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1350" y="914400"/>
            <a:ext cx="5573713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Text Box 2">
            <a:extLst>
              <a:ext uri="{FF2B5EF4-FFF2-40B4-BE49-F238E27FC236}">
                <a16:creationId xmlns:a16="http://schemas.microsoft.com/office/drawing/2014/main" id="{5A0FE74A-56F5-CC41-B4E6-5E2E0A795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2092693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090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DCE20-2A4D-4464-83CA-C043F196257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15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EMJ= endometrial </a:t>
            </a:r>
            <a:r>
              <a:rPr lang="es-ES" sz="2400" dirty="0" err="1"/>
              <a:t>myometrial</a:t>
            </a:r>
            <a:r>
              <a:rPr lang="es-ES" sz="2400" dirty="0"/>
              <a:t> Junction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DCE20-2A4D-4464-83CA-C043F196257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88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FA00B-B9B6-F345-8D4C-758C92F1BE8B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0956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DCE20-2A4D-4464-83CA-C043F196257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28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DCE20-2A4D-4464-83CA-C043F196257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DCE20-2A4D-4464-83CA-C043F196257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39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61150" y="1414463"/>
            <a:ext cx="6781800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DCE20-2A4D-4464-83CA-C043F196257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07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DCE20-2A4D-4464-83CA-C043F196257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53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DCE20-2A4D-4464-83CA-C043F196257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9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697E07D8-0394-6743-918D-CB926B0DF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EDFFF-9321-074A-A39D-E3118E8087D5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C561388-A29C-1F45-BE00-FF4DCCEF0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CCB05D8-09CF-FD42-A61A-7C063D44B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35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DCE20-2A4D-4464-83CA-C043F196257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46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Avoid</a:t>
            </a:r>
            <a:r>
              <a:rPr lang="en-US" baseline="0" noProof="0" dirty="0"/>
              <a:t> </a:t>
            </a:r>
            <a:r>
              <a:rPr lang="en-US" baseline="0" noProof="0" dirty="0" err="1"/>
              <a:t>overintervention</a:t>
            </a:r>
            <a:r>
              <a:rPr lang="en-US" baseline="0" noProof="0"/>
              <a:t> against non-Lactobacillus microbiota</a:t>
            </a:r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EA0D-E9B2-4399-BB1E-8AF8F96DBA58}" type="slidenum">
              <a:rPr lang="en-GB" altLang="en-US" smtClean="0">
                <a:solidFill>
                  <a:srgbClr val="000000"/>
                </a:solidFill>
              </a:rPr>
              <a:pPr/>
              <a:t>23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72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DCE20-2A4D-4464-83CA-C043F196257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9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2EBDB1-58C6-F14E-A451-BA8285941C3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1A2698-50A2-B94D-8713-4BA43BEDAEE0}" type="slidenum">
              <a:rPr lang="it-IT" altLang="es-ES"/>
              <a:pPr/>
              <a:t>4</a:t>
            </a:fld>
            <a:endParaRPr lang="it-IT" altLang="es-E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5FE534A4-3F0F-1F42-B91F-CE4AED24E3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BAD0E092-5231-C64F-AB57-2335B27DF4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dirty="0"/>
              <a:t>IR</a:t>
            </a:r>
            <a:r>
              <a:rPr lang="es-ES" altLang="es-ES" baseline="0" dirty="0"/>
              <a:t> up to 42 are similar, </a:t>
            </a:r>
            <a:r>
              <a:rPr lang="es-ES" altLang="es-ES" baseline="0" dirty="0" err="1"/>
              <a:t>then</a:t>
            </a:r>
            <a:r>
              <a:rPr lang="es-ES" altLang="es-ES" baseline="0" dirty="0"/>
              <a:t> </a:t>
            </a:r>
            <a:r>
              <a:rPr lang="es-ES" altLang="es-ES" baseline="0" dirty="0" err="1"/>
              <a:t>they</a:t>
            </a:r>
            <a:r>
              <a:rPr lang="es-ES" altLang="es-ES" baseline="0" dirty="0"/>
              <a:t> </a:t>
            </a:r>
            <a:r>
              <a:rPr lang="es-ES" altLang="es-ES" baseline="0" dirty="0" err="1"/>
              <a:t>declinde</a:t>
            </a:r>
            <a:r>
              <a:rPr lang="es-ES" altLang="es-ES" baseline="0" dirty="0"/>
              <a:t> </a:t>
            </a:r>
            <a:r>
              <a:rPr lang="es-ES" altLang="es-ES" baseline="0" dirty="0" err="1"/>
              <a:t>after</a:t>
            </a:r>
            <a:r>
              <a:rPr lang="es-ES" altLang="es-ES" baseline="0" dirty="0"/>
              <a:t> </a:t>
            </a:r>
            <a:r>
              <a:rPr lang="es-ES" altLang="es-ES" baseline="0" dirty="0" err="1"/>
              <a:t>array</a:t>
            </a:r>
            <a:r>
              <a:rPr lang="es-ES" altLang="es-ES" baseline="0" dirty="0"/>
              <a:t> CGH</a:t>
            </a: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41699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since this is when they started offering routine PGT-A,</a:t>
            </a:r>
            <a:endParaRPr lang="es-ES" dirty="0"/>
          </a:p>
          <a:p>
            <a:r>
              <a:rPr dirty="0"/>
              <a:t>we obtained 8,349 embryo transfers for a retrospective study,</a:t>
            </a:r>
          </a:p>
          <a:p>
            <a:r>
              <a:rPr dirty="0"/>
              <a:t>divided into the 5 age groups as is shown here.</a:t>
            </a:r>
          </a:p>
        </p:txBody>
      </p:sp>
    </p:spTree>
    <p:extLst>
      <p:ext uri="{BB962C8B-B14F-4D97-AF65-F5344CB8AC3E}">
        <p14:creationId xmlns:p14="http://schemas.microsoft.com/office/powerpoint/2010/main" val="1003101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For each of these groups, we measured three outcomes:</a:t>
            </a:r>
          </a:p>
          <a:p>
            <a:r>
              <a:rPr dirty="0"/>
              <a:t>Biochemical pregnancy rate: a positive ß-hCG 9-10 days after embryo transfer,</a:t>
            </a:r>
          </a:p>
          <a:p>
            <a:r>
              <a:rPr dirty="0"/>
              <a:t>Clinical pregnancy rate: visualized gestational sac on ultrasound,</a:t>
            </a:r>
          </a:p>
          <a:p>
            <a:r>
              <a:rPr dirty="0"/>
              <a:t>and Live birth rate: which is pretty self explanatory. Based on this criteria, we queried the database of a single IVF center between 2011 and 2018,</a:t>
            </a:r>
          </a:p>
        </p:txBody>
      </p:sp>
    </p:spTree>
    <p:extLst>
      <p:ext uri="{BB962C8B-B14F-4D97-AF65-F5344CB8AC3E}">
        <p14:creationId xmlns:p14="http://schemas.microsoft.com/office/powerpoint/2010/main" val="42556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So we then evaluated the percentage of pregnancies making it to each next step.</a:t>
            </a:r>
            <a:r>
              <a:rPr lang="es-ES" baseline="0" dirty="0"/>
              <a:t> </a:t>
            </a:r>
            <a:r>
              <a:rPr dirty="0"/>
              <a:t>With the implantation rates from the previous analysis,</a:t>
            </a:r>
          </a:p>
          <a:p>
            <a:r>
              <a:rPr dirty="0"/>
              <a:t>we assessed how many of those implanted embryos progressed to clinical pregnancies,</a:t>
            </a:r>
            <a:r>
              <a:rPr lang="es-ES" baseline="0" dirty="0"/>
              <a:t> </a:t>
            </a:r>
            <a:r>
              <a:rPr dirty="0"/>
              <a:t>and then how many of those made it to live births.</a:t>
            </a:r>
          </a:p>
          <a:p>
            <a:r>
              <a:rPr dirty="0"/>
              <a:t>This showed a significant difference in implantation and clinical pregnancy rates based on age,but how many of those clinical pregnancies resulted in live births was not significant.</a:t>
            </a:r>
          </a:p>
        </p:txBody>
      </p:sp>
    </p:spTree>
    <p:extLst>
      <p:ext uri="{BB962C8B-B14F-4D97-AF65-F5344CB8AC3E}">
        <p14:creationId xmlns:p14="http://schemas.microsoft.com/office/powerpoint/2010/main" val="361397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DCE20-2A4D-4464-83CA-C043F196257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12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17a22bf7e_2_95:notes"/>
          <p:cNvSpPr txBox="1">
            <a:spLocks noGrp="1"/>
          </p:cNvSpPr>
          <p:nvPr>
            <p:ph type="body" idx="1"/>
          </p:nvPr>
        </p:nvSpPr>
        <p:spPr>
          <a:xfrm>
            <a:off x="685583" y="4400004"/>
            <a:ext cx="5486833" cy="3601637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Furthermore, our logistic regression model showed that 2</a:t>
            </a:r>
            <a:r>
              <a:rPr lang="en-US" sz="1100" b="0" i="0" u="none" strike="noStrike" cap="none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FE-SETs resulted in slightly decreased IRs compared to the 1</a:t>
            </a:r>
            <a:r>
              <a:rPr lang="en-US" sz="1100" b="0" i="0" u="none" strike="noStrike" cap="none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FE-SET (OR=0.641 95% CI= 0.547-0.752), as was also the case for 3</a:t>
            </a:r>
            <a:r>
              <a:rPr lang="en-US" sz="1100" b="0" i="0" u="none" strike="noStrike" cap="none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FE-SETs (OR=0.649, 95% CI= 0.455-0.932). There were however no differences in IR between the 2</a:t>
            </a:r>
            <a:r>
              <a:rPr lang="en-US" sz="1100" b="0" i="0" u="none" strike="noStrike" cap="none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3</a:t>
            </a:r>
            <a:r>
              <a:rPr lang="en-US" sz="1100" b="0" i="0" u="none" strike="noStrike" cap="none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SE-FETs.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IR barely decreased from 69.9% to 59.8% following the 1</a:t>
            </a:r>
            <a:r>
              <a:rPr lang="en-US" sz="1100" b="0" i="0" u="none" strike="noStrike" cap="none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failed implantation of a euploid embryo. This indicates that failed implantation following a FE-SET does not select out women with overt receptivity disorders. Indeed, considering that the first FE-SET were morphologically selected, it is reasonable to estimate that the difference between the 1</a:t>
            </a:r>
            <a:r>
              <a:rPr lang="en-US" sz="1100" b="0" i="0" u="none" strike="noStrike" cap="none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2</a:t>
            </a:r>
            <a:r>
              <a:rPr lang="en-US" sz="1100" b="0" i="0" u="none" strike="noStrike" cap="none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nd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IR– 69.9% and 59.8%, respectively – is in part the reflection of embryo selection for the 1</a:t>
            </a:r>
            <a:r>
              <a:rPr lang="en-US" sz="1100" b="0" i="0" u="none" strike="noStrike" cap="none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transfer.</a:t>
            </a: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617a22bf7e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7838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1f797f1b8_0_33:notes"/>
          <p:cNvSpPr txBox="1">
            <a:spLocks noGrp="1"/>
          </p:cNvSpPr>
          <p:nvPr>
            <p:ph type="body" idx="1"/>
          </p:nvPr>
        </p:nvSpPr>
        <p:spPr>
          <a:xfrm>
            <a:off x="685583" y="4400004"/>
            <a:ext cx="5486700" cy="36015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61f797f1b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29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1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500"/>
            </a:lvl4pPr>
            <a:lvl5pPr marL="1828727" indent="0" algn="ctr">
              <a:buNone/>
              <a:defRPr sz="1500"/>
            </a:lvl5pPr>
            <a:lvl6pPr marL="2285909" indent="0" algn="ctr">
              <a:buNone/>
              <a:defRPr sz="1500"/>
            </a:lvl6pPr>
            <a:lvl7pPr marL="2743090" indent="0" algn="ctr">
              <a:buNone/>
              <a:defRPr sz="1500"/>
            </a:lvl7pPr>
            <a:lvl8pPr marL="3200272" indent="0" algn="ctr">
              <a:buNone/>
              <a:defRPr sz="1500"/>
            </a:lvl8pPr>
            <a:lvl9pPr marL="3657454" indent="0" algn="ctr">
              <a:buNone/>
              <a:defRPr sz="15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ECF-5991-48B3-9183-F7F505911753}" type="datetimeFigureOut">
              <a:rPr lang="es-ES" smtClean="0"/>
              <a:t>6/4/20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50F4-2876-40FB-890B-79C0EA53FC1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61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ECF-5991-48B3-9183-F7F505911753}" type="datetimeFigureOut">
              <a:rPr lang="es-ES" smtClean="0"/>
              <a:t>6/4/20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50F4-2876-40FB-890B-79C0EA53FC1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9700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n"/>
          <p:cNvSpPr>
            <a:spLocks noGrp="1"/>
          </p:cNvSpPr>
          <p:nvPr>
            <p:ph type="pic" idx="13"/>
          </p:nvPr>
        </p:nvSpPr>
        <p:spPr>
          <a:xfrm>
            <a:off x="-6350" y="-12700"/>
            <a:ext cx="12192000" cy="88871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182368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727758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o del título"/>
          <p:cNvSpPr txBox="1">
            <a:spLocks noGrp="1"/>
          </p:cNvSpPr>
          <p:nvPr>
            <p:ph type="title"/>
          </p:nvPr>
        </p:nvSpPr>
        <p:spPr>
          <a:xfrm>
            <a:off x="2193727" y="178594"/>
            <a:ext cx="7804547" cy="1518048"/>
          </a:xfrm>
          <a:prstGeom prst="rect">
            <a:avLst/>
          </a:prstGeom>
        </p:spPr>
        <p:txBody>
          <a:bodyPr lIns="71437" tIns="71437" rIns="71437" bIns="71437" anchor="ctr"/>
          <a:lstStyle>
            <a:lvl1pPr algn="ctr" defTabSz="410766"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6" name="Nivel de texto 1…"/>
          <p:cNvSpPr txBox="1">
            <a:spLocks noGrp="1"/>
          </p:cNvSpPr>
          <p:nvPr>
            <p:ph type="body" idx="1"/>
          </p:nvPr>
        </p:nvSpPr>
        <p:spPr>
          <a:xfrm>
            <a:off x="2193727" y="1821656"/>
            <a:ext cx="7804547" cy="4420196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305594" indent="-305594" defTabSz="410766">
              <a:buSzPct val="145000"/>
              <a:buFontTx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27844" indent="-305594" defTabSz="410766">
              <a:buSzPct val="145000"/>
              <a:buFontTx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50094" indent="-305594" defTabSz="410766">
              <a:buSzPct val="145000"/>
              <a:buFontTx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72344" indent="-305594" defTabSz="410766">
              <a:buSzPct val="145000"/>
              <a:buFontTx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94594" indent="-305594" defTabSz="410766">
              <a:buSzPct val="145000"/>
              <a:buFontTx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11679" y="6536531"/>
            <a:ext cx="363881" cy="31354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410766">
              <a:defRPr sz="11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4454588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1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_tradnl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755" y="2227599"/>
            <a:ext cx="10515889" cy="554493"/>
          </a:xfrm>
          <a:prstGeom prst="rect">
            <a:avLst/>
          </a:prstGeom>
        </p:spPr>
        <p:txBody>
          <a:bodyPr anchor="b"/>
          <a:lstStyle>
            <a:lvl1pPr marL="0" algn="l" defTabSz="55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941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538" y="6356454"/>
            <a:ext cx="2742815" cy="364849"/>
          </a:xfrm>
          <a:prstGeom prst="rect">
            <a:avLst/>
          </a:prstGeom>
        </p:spPr>
        <p:txBody>
          <a:bodyPr/>
          <a:lstStyle/>
          <a:p>
            <a:fld id="{02F470DD-ABF5-47BD-A06A-6C1F363429E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49" y="6356454"/>
            <a:ext cx="4114704" cy="3648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061715" y="6480211"/>
            <a:ext cx="291748" cy="241092"/>
          </a:xfrm>
          <a:prstGeom prst="rect">
            <a:avLst/>
          </a:prstGeom>
        </p:spPr>
        <p:txBody>
          <a:bodyPr/>
          <a:lstStyle/>
          <a:p>
            <a:fld id="{166C43BC-63BA-4245-8C80-F24942BA1100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bk object 16"/>
          <p:cNvSpPr/>
          <p:nvPr userDrawn="1"/>
        </p:nvSpPr>
        <p:spPr>
          <a:xfrm>
            <a:off x="-3851" y="6109050"/>
            <a:ext cx="12192000" cy="7393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3032"/>
          </a:p>
        </p:txBody>
      </p:sp>
      <p:sp>
        <p:nvSpPr>
          <p:cNvPr id="9" name="bk object 16"/>
          <p:cNvSpPr/>
          <p:nvPr userDrawn="1"/>
        </p:nvSpPr>
        <p:spPr>
          <a:xfrm>
            <a:off x="0" y="4907648"/>
            <a:ext cx="12192000" cy="1201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32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3" y="564120"/>
            <a:ext cx="2033284" cy="749343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6893" y="5155052"/>
            <a:ext cx="10515889" cy="934744"/>
          </a:xfrm>
        </p:spPr>
        <p:txBody>
          <a:bodyPr/>
          <a:lstStyle>
            <a:lvl1pPr marL="0" indent="0">
              <a:buNone/>
              <a:defRPr sz="1456">
                <a:solidFill>
                  <a:srgbClr val="003399"/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985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31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477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Rectángulo 11"/>
          <p:cNvSpPr/>
          <p:nvPr userDrawn="1"/>
        </p:nvSpPr>
        <p:spPr>
          <a:xfrm>
            <a:off x="0" y="6109050"/>
            <a:ext cx="8591394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032"/>
          </a:p>
        </p:txBody>
      </p:sp>
    </p:spTree>
    <p:extLst>
      <p:ext uri="{BB962C8B-B14F-4D97-AF65-F5344CB8AC3E}">
        <p14:creationId xmlns:p14="http://schemas.microsoft.com/office/powerpoint/2010/main" val="34354025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>
  <p:cSld name="Homep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12192000" cy="4907648"/>
          </a:xfrm>
          <a:prstGeom prst="rect">
            <a:avLst/>
          </a:prstGeom>
          <a:gradFill>
            <a:gsLst>
              <a:gs pos="0">
                <a:srgbClr val="002CA4"/>
              </a:gs>
              <a:gs pos="100000">
                <a:srgbClr val="0073CD"/>
              </a:gs>
            </a:gsLst>
            <a:lin ang="0" scaled="0"/>
          </a:gra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33" tIns="27700" rIns="55433" bIns="27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13756" y="2227599"/>
            <a:ext cx="10515889" cy="55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9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838538" y="6356453"/>
            <a:ext cx="2742815" cy="36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4038648" y="6356453"/>
            <a:ext cx="4114704" cy="36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610649" y="6356453"/>
            <a:ext cx="2742815" cy="36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66" name="Google Shape;66;p14"/>
          <p:cNvSpPr/>
          <p:nvPr/>
        </p:nvSpPr>
        <p:spPr>
          <a:xfrm>
            <a:off x="-3851" y="6109050"/>
            <a:ext cx="12192000" cy="739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0" y="4907649"/>
            <a:ext cx="12192000" cy="12014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103" y="564121"/>
            <a:ext cx="2033141" cy="7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596893" y="5155052"/>
            <a:ext cx="10515889" cy="93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100"/>
              <a:buNone/>
              <a:defRPr sz="1467">
                <a:solidFill>
                  <a:srgbClr val="003399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800"/>
              <a:buNone/>
              <a:defRPr sz="10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700"/>
              <a:buNone/>
              <a:defRPr sz="933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933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933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933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0" y="6109049"/>
            <a:ext cx="8591395" cy="747360"/>
          </a:xfrm>
          <a:prstGeom prst="rect">
            <a:avLst/>
          </a:prstGeom>
          <a:gradFill>
            <a:gsLst>
              <a:gs pos="0">
                <a:srgbClr val="0132A7"/>
              </a:gs>
              <a:gs pos="49000">
                <a:srgbClr val="0073CD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55433" tIns="27700" rIns="55433" bIns="27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70043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3851" y="0"/>
            <a:ext cx="12192000" cy="1026197"/>
          </a:xfrm>
          <a:prstGeom prst="rect">
            <a:avLst/>
          </a:prstGeom>
          <a:gradFill>
            <a:gsLst>
              <a:gs pos="0">
                <a:srgbClr val="002CA4"/>
              </a:gs>
              <a:gs pos="100000">
                <a:srgbClr val="0073CD"/>
              </a:gs>
            </a:gsLst>
            <a:lin ang="0" scaled="0"/>
          </a:gra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33" tIns="27700" rIns="55433" bIns="27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3103" y="194458"/>
            <a:ext cx="1511456" cy="55706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294625" y="6155257"/>
            <a:ext cx="11602809" cy="0"/>
          </a:xfrm>
          <a:custGeom>
            <a:avLst/>
            <a:gdLst/>
            <a:ahLst/>
            <a:cxnLst/>
            <a:rect l="l" t="t" r="r" b="b"/>
            <a:pathLst>
              <a:path w="19132550" h="120000" extrusionOk="0">
                <a:moveTo>
                  <a:pt x="0" y="0"/>
                </a:moveTo>
                <a:lnTo>
                  <a:pt x="19132454" y="0"/>
                </a:lnTo>
              </a:path>
            </a:pathLst>
          </a:custGeom>
          <a:noFill/>
          <a:ln w="10450" cap="flat" cmpd="sng">
            <a:solidFill>
              <a:srgbClr val="0073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15"/>
          <p:cNvGrpSpPr/>
          <p:nvPr/>
        </p:nvGrpSpPr>
        <p:grpSpPr>
          <a:xfrm>
            <a:off x="314510" y="6290801"/>
            <a:ext cx="800860" cy="418951"/>
            <a:chOff x="518613" y="9913380"/>
            <a:chExt cx="1320584" cy="690880"/>
          </a:xfrm>
        </p:grpSpPr>
        <p:sp>
          <p:nvSpPr>
            <p:cNvPr id="76" name="Google Shape;76;p15"/>
            <p:cNvSpPr/>
            <p:nvPr/>
          </p:nvSpPr>
          <p:spPr>
            <a:xfrm>
              <a:off x="518613" y="9913380"/>
              <a:ext cx="267335" cy="690880"/>
            </a:xfrm>
            <a:custGeom>
              <a:avLst/>
              <a:gdLst/>
              <a:ahLst/>
              <a:cxnLst/>
              <a:rect l="l" t="t" r="r" b="b"/>
              <a:pathLst>
                <a:path w="267334" h="690879" extrusionOk="0">
                  <a:moveTo>
                    <a:pt x="32496" y="0"/>
                  </a:moveTo>
                  <a:lnTo>
                    <a:pt x="6037" y="22172"/>
                  </a:lnTo>
                  <a:lnTo>
                    <a:pt x="0" y="56161"/>
                  </a:lnTo>
                  <a:lnTo>
                    <a:pt x="23243" y="86653"/>
                  </a:lnTo>
                  <a:lnTo>
                    <a:pt x="65330" y="116091"/>
                  </a:lnTo>
                  <a:lnTo>
                    <a:pt x="101666" y="152139"/>
                  </a:lnTo>
                  <a:lnTo>
                    <a:pt x="131405" y="193940"/>
                  </a:lnTo>
                  <a:lnTo>
                    <a:pt x="153696" y="240636"/>
                  </a:lnTo>
                  <a:lnTo>
                    <a:pt x="167693" y="291370"/>
                  </a:lnTo>
                  <a:lnTo>
                    <a:pt x="172547" y="345284"/>
                  </a:lnTo>
                  <a:lnTo>
                    <a:pt x="167693" y="399206"/>
                  </a:lnTo>
                  <a:lnTo>
                    <a:pt x="153696" y="449944"/>
                  </a:lnTo>
                  <a:lnTo>
                    <a:pt x="131405" y="496642"/>
                  </a:lnTo>
                  <a:lnTo>
                    <a:pt x="101666" y="538444"/>
                  </a:lnTo>
                  <a:lnTo>
                    <a:pt x="65330" y="574494"/>
                  </a:lnTo>
                  <a:lnTo>
                    <a:pt x="23243" y="603935"/>
                  </a:lnTo>
                  <a:lnTo>
                    <a:pt x="0" y="634423"/>
                  </a:lnTo>
                  <a:lnTo>
                    <a:pt x="6037" y="668411"/>
                  </a:lnTo>
                  <a:lnTo>
                    <a:pt x="32496" y="690583"/>
                  </a:lnTo>
                  <a:lnTo>
                    <a:pt x="70519" y="685619"/>
                  </a:lnTo>
                  <a:lnTo>
                    <a:pt x="112638" y="657476"/>
                  </a:lnTo>
                  <a:lnTo>
                    <a:pt x="150695" y="624269"/>
                  </a:lnTo>
                  <a:lnTo>
                    <a:pt x="184212" y="586473"/>
                  </a:lnTo>
                  <a:lnTo>
                    <a:pt x="212710" y="544563"/>
                  </a:lnTo>
                  <a:lnTo>
                    <a:pt x="235709" y="499014"/>
                  </a:lnTo>
                  <a:lnTo>
                    <a:pt x="252730" y="450301"/>
                  </a:lnTo>
                  <a:lnTo>
                    <a:pt x="263294" y="398899"/>
                  </a:lnTo>
                  <a:lnTo>
                    <a:pt x="266921" y="345284"/>
                  </a:lnTo>
                  <a:lnTo>
                    <a:pt x="263294" y="291675"/>
                  </a:lnTo>
                  <a:lnTo>
                    <a:pt x="252730" y="240277"/>
                  </a:lnTo>
                  <a:lnTo>
                    <a:pt x="235709" y="191566"/>
                  </a:lnTo>
                  <a:lnTo>
                    <a:pt x="212710" y="146017"/>
                  </a:lnTo>
                  <a:lnTo>
                    <a:pt x="184212" y="104107"/>
                  </a:lnTo>
                  <a:lnTo>
                    <a:pt x="150695" y="66310"/>
                  </a:lnTo>
                  <a:lnTo>
                    <a:pt x="112638" y="33102"/>
                  </a:lnTo>
                  <a:lnTo>
                    <a:pt x="70519" y="4959"/>
                  </a:lnTo>
                  <a:lnTo>
                    <a:pt x="32496" y="0"/>
                  </a:lnTo>
                  <a:close/>
                </a:path>
              </a:pathLst>
            </a:custGeom>
            <a:solidFill>
              <a:srgbClr val="FEA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5"/>
            <p:cNvSpPr txBox="1"/>
            <p:nvPr/>
          </p:nvSpPr>
          <p:spPr>
            <a:xfrm>
              <a:off x="926703" y="10143967"/>
              <a:ext cx="912494" cy="223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475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b="1">
                  <a:solidFill>
                    <a:srgbClr val="FEAC00"/>
                  </a:solidFill>
                  <a:latin typeface="Arial"/>
                  <a:ea typeface="Arial"/>
                  <a:cs typeface="Arial"/>
                  <a:sym typeface="Arial"/>
                </a:rPr>
                <a:t>Innovation</a:t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2953652" y="291865"/>
            <a:ext cx="7145760" cy="26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7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0" y="1026198"/>
            <a:ext cx="12192000" cy="184831"/>
          </a:xfrm>
          <a:prstGeom prst="rect">
            <a:avLst/>
          </a:prstGeom>
          <a:solidFill>
            <a:srgbClr val="FEAC00"/>
          </a:solidFill>
          <a:ln>
            <a:noFill/>
          </a:ln>
        </p:spPr>
        <p:txBody>
          <a:bodyPr spcFirstLastPara="1" wrap="square" lIns="55433" tIns="27700" rIns="55433" bIns="27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/>
          </a:p>
        </p:txBody>
      </p:sp>
    </p:spTree>
    <p:extLst>
      <p:ext uri="{BB962C8B-B14F-4D97-AF65-F5344CB8AC3E}">
        <p14:creationId xmlns:p14="http://schemas.microsoft.com/office/powerpoint/2010/main" val="7982453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st Slide">
  <p:cSld name="Last Slide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4907649"/>
            <a:ext cx="12192000" cy="12014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0" y="0"/>
            <a:ext cx="12192000" cy="4907648"/>
          </a:xfrm>
          <a:prstGeom prst="rect">
            <a:avLst/>
          </a:prstGeom>
          <a:gradFill>
            <a:gsLst>
              <a:gs pos="0">
                <a:srgbClr val="002CA4"/>
              </a:gs>
              <a:gs pos="100000">
                <a:srgbClr val="0073CD"/>
              </a:gs>
            </a:gsLst>
            <a:lin ang="0" scaled="0"/>
          </a:gra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33" tIns="27700" rIns="55433" bIns="27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103" y="564121"/>
            <a:ext cx="2033141" cy="7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2676387" y="2320015"/>
            <a:ext cx="6839227" cy="132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9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0" y="6109049"/>
            <a:ext cx="8591395" cy="747360"/>
          </a:xfrm>
          <a:prstGeom prst="rect">
            <a:avLst/>
          </a:prstGeom>
          <a:gradFill>
            <a:gsLst>
              <a:gs pos="0">
                <a:srgbClr val="0132A7"/>
              </a:gs>
              <a:gs pos="49000">
                <a:srgbClr val="0073CD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55433" tIns="27700" rIns="55433" bIns="27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9013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843560" y="1452027"/>
            <a:ext cx="10514925" cy="435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>
            <a:lvl1pPr marL="609585" lvl="0" indent="-39792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8099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900"/>
              <a:buChar char="▪"/>
              <a:defRPr sz="1200"/>
            </a:lvl2pPr>
            <a:lvl3pPr marL="1828754" lvl="2" indent="-37252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800"/>
              <a:buChar char="▪"/>
              <a:defRPr sz="1067"/>
            </a:lvl3pPr>
            <a:lvl4pPr marL="2438339" lvl="3" indent="-37252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800"/>
              <a:buChar char="▪"/>
              <a:defRPr sz="1067"/>
            </a:lvl4pPr>
            <a:lvl5pPr marL="3047924" lvl="4" indent="-37252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800"/>
              <a:buChar char="▪"/>
              <a:defRPr sz="1067"/>
            </a:lvl5pPr>
            <a:lvl6pPr marL="3657509" lvl="5" indent="-37252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4267093" lvl="6" indent="-37252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4876678" lvl="7" indent="-37252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5486263" lvl="8" indent="-37252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2796837" y="194458"/>
            <a:ext cx="8561648" cy="66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2979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ext - Graphics">
  <p:cSld name="Title - Text - Graphic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5183333" y="1349651"/>
            <a:ext cx="6172056" cy="451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>
            <a:lvl1pPr marL="609585" lvl="0" indent="-39792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8099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900"/>
              <a:buChar char="▪"/>
              <a:defRPr sz="1200"/>
            </a:lvl2pPr>
            <a:lvl3pPr marL="1828754" lvl="2" indent="-37252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800"/>
              <a:buChar char="▪"/>
              <a:defRPr sz="1067"/>
            </a:lvl3pPr>
            <a:lvl4pPr marL="2438339" lvl="3" indent="-37252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800"/>
              <a:buChar char="▪"/>
              <a:defRPr sz="1067"/>
            </a:lvl4pPr>
            <a:lvl5pPr marL="3047924" lvl="4" indent="-372524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800"/>
              <a:buChar char="▪"/>
              <a:defRPr sz="1067"/>
            </a:lvl5pPr>
            <a:lvl6pPr marL="3657509" lvl="5" indent="-38099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6pPr>
            <a:lvl7pPr marL="4267093" lvl="6" indent="-38099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7pPr>
            <a:lvl8pPr marL="4876678" lvl="7" indent="-38099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8pPr>
            <a:lvl9pPr marL="5486263" lvl="8" indent="-38099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839501" y="1349651"/>
            <a:ext cx="3932748" cy="4519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ts val="1100"/>
              <a:buNone/>
              <a:defRPr sz="1467"/>
            </a:lvl1pPr>
            <a:lvl2pPr marL="1219170" lvl="1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600"/>
              <a:buNone/>
              <a:defRPr sz="800"/>
            </a:lvl2pPr>
            <a:lvl3pPr marL="1828754" lvl="2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500"/>
              <a:buNone/>
              <a:defRPr sz="667"/>
            </a:lvl3pPr>
            <a:lvl4pPr marL="2438339" lvl="3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500"/>
              <a:buNone/>
              <a:defRPr sz="667"/>
            </a:lvl4pPr>
            <a:lvl5pPr marL="3047924" lvl="4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500"/>
              <a:buNone/>
              <a:defRPr sz="667"/>
            </a:lvl5pPr>
            <a:lvl6pPr marL="3657509" lvl="5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6pPr>
            <a:lvl7pPr marL="4267093" lvl="6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7pPr>
            <a:lvl8pPr marL="4876678" lvl="7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8pPr>
            <a:lvl9pPr marL="5486263" lvl="8" indent="-304792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667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2796837" y="194458"/>
            <a:ext cx="8561648" cy="66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2002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2796837" y="194458"/>
            <a:ext cx="8561648" cy="66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99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ECF-5991-48B3-9183-F7F505911753}" type="datetimeFigureOut">
              <a:rPr lang="es-ES" smtClean="0"/>
              <a:t>6/4/20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50F4-2876-40FB-890B-79C0EA53FC1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3089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2796837" y="194458"/>
            <a:ext cx="8561648" cy="66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46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907648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3" y="564120"/>
            <a:ext cx="2033284" cy="749342"/>
          </a:xfrm>
          <a:prstGeom prst="rect">
            <a:avLst/>
          </a:prstGeom>
        </p:spPr>
      </p:pic>
      <p:grpSp>
        <p:nvGrpSpPr>
          <p:cNvPr id="3" name="Agrupar 2"/>
          <p:cNvGrpSpPr/>
          <p:nvPr userDrawn="1"/>
        </p:nvGrpSpPr>
        <p:grpSpPr>
          <a:xfrm>
            <a:off x="11173754" y="6231240"/>
            <a:ext cx="744831" cy="624574"/>
            <a:chOff x="18403420" y="9757670"/>
            <a:chExt cx="1228196" cy="1029969"/>
          </a:xfrm>
        </p:grpSpPr>
        <p:sp>
          <p:nvSpPr>
            <p:cNvPr id="5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24"/>
            <p:cNvSpPr txBox="1"/>
            <p:nvPr userDrawn="1"/>
          </p:nvSpPr>
          <p:spPr>
            <a:xfrm>
              <a:off x="18769286" y="10212913"/>
              <a:ext cx="862330" cy="19910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701">
                <a:lnSpc>
                  <a:spcPct val="100000"/>
                </a:lnSpc>
                <a:spcBef>
                  <a:spcPts val="64"/>
                </a:spcBef>
              </a:pPr>
              <a:r>
                <a:rPr sz="697" spc="-9" dirty="0">
                  <a:solidFill>
                    <a:srgbClr val="0073CD"/>
                  </a:solidFill>
                  <a:latin typeface="Gotham-Book"/>
                  <a:cs typeface="Gotham-Book"/>
                </a:rPr>
                <a:t>F</a:t>
              </a:r>
              <a:r>
                <a:rPr sz="697" spc="0" dirty="0">
                  <a:solidFill>
                    <a:srgbClr val="0073CD"/>
                  </a:solidFill>
                  <a:latin typeface="Gotham-Book"/>
                  <a:cs typeface="Gotham-Book"/>
                </a:rPr>
                <a:t>ound</a:t>
              </a:r>
              <a:r>
                <a:rPr sz="697" spc="-6" dirty="0">
                  <a:solidFill>
                    <a:srgbClr val="0073CD"/>
                  </a:solidFill>
                  <a:latin typeface="Gotham-Book"/>
                  <a:cs typeface="Gotham-Book"/>
                </a:rPr>
                <a:t>a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tion</a:t>
              </a:r>
              <a:endParaRPr sz="697" dirty="0">
                <a:latin typeface="Gotham-Book"/>
                <a:cs typeface="Gotham-Book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387" y="2320015"/>
            <a:ext cx="6839227" cy="1325584"/>
          </a:xfrm>
          <a:prstGeom prst="rect">
            <a:avLst/>
          </a:prstGeom>
        </p:spPr>
        <p:txBody>
          <a:bodyPr/>
          <a:lstStyle>
            <a:lvl1pPr algn="ctr">
              <a:defRPr sz="291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109049"/>
            <a:ext cx="8591394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/>
          </a:p>
        </p:txBody>
      </p:sp>
    </p:spTree>
    <p:extLst>
      <p:ext uri="{BB962C8B-B14F-4D97-AF65-F5344CB8AC3E}">
        <p14:creationId xmlns:p14="http://schemas.microsoft.com/office/powerpoint/2010/main" val="157905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/>
            <a:endParaRPr lang="es-ES_tradnl" sz="294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755" y="2227599"/>
            <a:ext cx="10515889" cy="554493"/>
          </a:xfrm>
          <a:prstGeom prst="rect">
            <a:avLst/>
          </a:prstGeom>
        </p:spPr>
        <p:txBody>
          <a:bodyPr anchor="b"/>
          <a:lstStyle>
            <a:lvl1pPr marL="0" algn="l" defTabSz="55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941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bk object 16"/>
          <p:cNvSpPr/>
          <p:nvPr userDrawn="1"/>
        </p:nvSpPr>
        <p:spPr>
          <a:xfrm>
            <a:off x="-3851" y="6109049"/>
            <a:ext cx="12192000" cy="7393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608278" y="2828299"/>
            <a:ext cx="9144000" cy="1655778"/>
          </a:xfrm>
        </p:spPr>
        <p:txBody>
          <a:bodyPr>
            <a:normAutofit/>
          </a:bodyPr>
          <a:lstStyle>
            <a:lvl1pPr marL="0" indent="0" algn="l">
              <a:buNone/>
              <a:defRPr lang="en-US" sz="294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pPr marL="0" lvl="0" indent="0" algn="l" defTabSz="554492" rtl="0" eaLnBrk="1" latinLnBrk="0" hangingPunct="1">
              <a:lnSpc>
                <a:spcPct val="90000"/>
              </a:lnSpc>
              <a:spcBef>
                <a:spcPts val="606"/>
              </a:spcBef>
              <a:buClr>
                <a:srgbClr val="0073CD"/>
              </a:buClr>
              <a:buFont typeface="Wingdings" panose="05000000000000000000" pitchFamily="2" charset="2"/>
              <a:buNone/>
            </a:pPr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9" name="bk object 16"/>
          <p:cNvSpPr/>
          <p:nvPr userDrawn="1"/>
        </p:nvSpPr>
        <p:spPr>
          <a:xfrm>
            <a:off x="0" y="4907648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3" y="564120"/>
            <a:ext cx="2033284" cy="749342"/>
          </a:xfrm>
          <a:prstGeom prst="rect">
            <a:avLst/>
          </a:prstGeom>
        </p:spPr>
      </p:pic>
      <p:grpSp>
        <p:nvGrpSpPr>
          <p:cNvPr id="12" name="Agrupar 2"/>
          <p:cNvGrpSpPr/>
          <p:nvPr userDrawn="1"/>
        </p:nvGrpSpPr>
        <p:grpSpPr>
          <a:xfrm>
            <a:off x="11173754" y="6231836"/>
            <a:ext cx="744831" cy="624574"/>
            <a:chOff x="18403420" y="9757670"/>
            <a:chExt cx="1228196" cy="1029969"/>
          </a:xfrm>
        </p:grpSpPr>
        <p:sp>
          <p:nvSpPr>
            <p:cNvPr id="13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4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5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6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7" name="object 24"/>
            <p:cNvSpPr txBox="1"/>
            <p:nvPr userDrawn="1"/>
          </p:nvSpPr>
          <p:spPr>
            <a:xfrm>
              <a:off x="18769286" y="10212913"/>
              <a:ext cx="862330" cy="19910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701" defTabSz="554492">
                <a:spcBef>
                  <a:spcPts val="64"/>
                </a:spcBef>
              </a:pPr>
              <a:r>
                <a:rPr sz="697" spc="-9" dirty="0">
                  <a:solidFill>
                    <a:srgbClr val="0073CD"/>
                  </a:solidFill>
                  <a:latin typeface="Gotham-Book"/>
                  <a:cs typeface="Gotham-Book"/>
                </a:rPr>
                <a:t>F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ound</a:t>
              </a:r>
              <a:r>
                <a:rPr sz="697" spc="-6" dirty="0">
                  <a:solidFill>
                    <a:srgbClr val="0073CD"/>
                  </a:solidFill>
                  <a:latin typeface="Gotham-Book"/>
                  <a:cs typeface="Gotham-Book"/>
                </a:rPr>
                <a:t>a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tion</a:t>
              </a:r>
              <a:endParaRPr sz="697" dirty="0">
                <a:solidFill>
                  <a:prstClr val="black"/>
                </a:solidFill>
                <a:latin typeface="Gotham-Book"/>
                <a:cs typeface="Gotham-Book"/>
              </a:endParaRPr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6892" y="5155052"/>
            <a:ext cx="10515889" cy="934744"/>
          </a:xfrm>
        </p:spPr>
        <p:txBody>
          <a:bodyPr/>
          <a:lstStyle>
            <a:lvl1pPr marL="0" indent="0">
              <a:buNone/>
              <a:defRPr sz="1455">
                <a:solidFill>
                  <a:srgbClr val="003399"/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984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3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476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6109049"/>
            <a:ext cx="8591394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s-ES_tradnl" sz="1092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1092"/>
            </a:lvl4pPr>
            <a:lvl5pPr>
              <a:defRPr sz="1092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333" y="1349652"/>
            <a:ext cx="6172056" cy="4511031"/>
          </a:xfrm>
        </p:spPr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1092"/>
            </a:lvl4pPr>
            <a:lvl5pPr>
              <a:defRPr sz="1092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500" y="1349651"/>
            <a:ext cx="3932748" cy="4519696"/>
          </a:xfrm>
        </p:spPr>
        <p:txBody>
          <a:bodyPr>
            <a:normAutofit/>
          </a:bodyPr>
          <a:lstStyle>
            <a:lvl1pPr marL="0" indent="0">
              <a:buNone/>
              <a:defRPr sz="1455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907648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s-ES_tradnl" sz="1092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3" y="564120"/>
            <a:ext cx="2033284" cy="749342"/>
          </a:xfrm>
          <a:prstGeom prst="rect">
            <a:avLst/>
          </a:prstGeom>
        </p:spPr>
      </p:pic>
      <p:grpSp>
        <p:nvGrpSpPr>
          <p:cNvPr id="3" name="Agrupar 2"/>
          <p:cNvGrpSpPr/>
          <p:nvPr userDrawn="1"/>
        </p:nvGrpSpPr>
        <p:grpSpPr>
          <a:xfrm>
            <a:off x="11173754" y="6231240"/>
            <a:ext cx="744831" cy="624574"/>
            <a:chOff x="18403420" y="9757670"/>
            <a:chExt cx="1228196" cy="1029969"/>
          </a:xfrm>
        </p:grpSpPr>
        <p:sp>
          <p:nvSpPr>
            <p:cNvPr id="5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6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7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9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1" name="object 24"/>
            <p:cNvSpPr txBox="1"/>
            <p:nvPr userDrawn="1"/>
          </p:nvSpPr>
          <p:spPr>
            <a:xfrm>
              <a:off x="18769286" y="10212913"/>
              <a:ext cx="862330" cy="19910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701" defTabSz="554492">
                <a:spcBef>
                  <a:spcPts val="64"/>
                </a:spcBef>
              </a:pPr>
              <a:r>
                <a:rPr sz="697" spc="-9" dirty="0">
                  <a:solidFill>
                    <a:srgbClr val="0073CD"/>
                  </a:solidFill>
                  <a:latin typeface="Gotham-Book"/>
                  <a:cs typeface="Gotham-Book"/>
                </a:rPr>
                <a:t>F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ound</a:t>
              </a:r>
              <a:r>
                <a:rPr sz="697" spc="-6" dirty="0">
                  <a:solidFill>
                    <a:srgbClr val="0073CD"/>
                  </a:solidFill>
                  <a:latin typeface="Gotham-Book"/>
                  <a:cs typeface="Gotham-Book"/>
                </a:rPr>
                <a:t>a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tion</a:t>
              </a:r>
              <a:endParaRPr sz="697" dirty="0">
                <a:solidFill>
                  <a:prstClr val="black"/>
                </a:solidFill>
                <a:latin typeface="Gotham-Book"/>
                <a:cs typeface="Gotham-Book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387" y="2320015"/>
            <a:ext cx="6839227" cy="1325584"/>
          </a:xfrm>
          <a:prstGeom prst="rect">
            <a:avLst/>
          </a:prstGeom>
        </p:spPr>
        <p:txBody>
          <a:bodyPr/>
          <a:lstStyle>
            <a:lvl1pPr algn="ctr">
              <a:defRPr sz="291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109049"/>
            <a:ext cx="8591394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s-ES_tradnl" sz="1092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_tradnl" dirty="0">
                <a:solidFill>
                  <a:srgbClr val="0071CE"/>
                </a:solidFill>
              </a:rPr>
              <a:t>Page </a:t>
            </a:r>
            <a:fld id="{97BFD062-5F77-AB40-9CBF-B3FAAFD5F6E3}" type="slidenum">
              <a:rPr lang="es-ES_tradnl" smtClean="0"/>
              <a:pPr/>
              <a:t>‹N°›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ECF-5991-48B3-9183-F7F505911753}" type="datetimeFigureOut">
              <a:rPr lang="es-ES" smtClean="0"/>
              <a:t>6/4/20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50F4-2876-40FB-890B-79C0EA53FC1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885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/>
            <a:endParaRPr lang="es-ES_tradnl" sz="294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755" y="2227599"/>
            <a:ext cx="10515889" cy="554493"/>
          </a:xfrm>
          <a:prstGeom prst="rect">
            <a:avLst/>
          </a:prstGeom>
        </p:spPr>
        <p:txBody>
          <a:bodyPr anchor="b"/>
          <a:lstStyle>
            <a:lvl1pPr marL="0" algn="l" defTabSz="55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941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bk object 16"/>
          <p:cNvSpPr/>
          <p:nvPr userDrawn="1"/>
        </p:nvSpPr>
        <p:spPr>
          <a:xfrm>
            <a:off x="-3851" y="6109049"/>
            <a:ext cx="12192000" cy="7393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608278" y="2828299"/>
            <a:ext cx="9144000" cy="1655778"/>
          </a:xfrm>
        </p:spPr>
        <p:txBody>
          <a:bodyPr>
            <a:normAutofit/>
          </a:bodyPr>
          <a:lstStyle>
            <a:lvl1pPr marL="0" indent="0" algn="l">
              <a:buNone/>
              <a:defRPr lang="en-US" sz="294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pPr marL="0" lvl="0" indent="0" algn="l" defTabSz="554492" rtl="0" eaLnBrk="1" latinLnBrk="0" hangingPunct="1">
              <a:lnSpc>
                <a:spcPct val="90000"/>
              </a:lnSpc>
              <a:spcBef>
                <a:spcPts val="606"/>
              </a:spcBef>
              <a:buClr>
                <a:srgbClr val="0073CD"/>
              </a:buClr>
              <a:buFont typeface="Wingdings" panose="05000000000000000000" pitchFamily="2" charset="2"/>
              <a:buNone/>
            </a:pPr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9" name="bk object 16"/>
          <p:cNvSpPr/>
          <p:nvPr userDrawn="1"/>
        </p:nvSpPr>
        <p:spPr>
          <a:xfrm>
            <a:off x="0" y="4907648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3" y="564120"/>
            <a:ext cx="2033284" cy="749342"/>
          </a:xfrm>
          <a:prstGeom prst="rect">
            <a:avLst/>
          </a:prstGeom>
        </p:spPr>
      </p:pic>
      <p:grpSp>
        <p:nvGrpSpPr>
          <p:cNvPr id="12" name="Agrupar 2"/>
          <p:cNvGrpSpPr/>
          <p:nvPr userDrawn="1"/>
        </p:nvGrpSpPr>
        <p:grpSpPr>
          <a:xfrm>
            <a:off x="11173754" y="6231836"/>
            <a:ext cx="744831" cy="624574"/>
            <a:chOff x="18403420" y="9757670"/>
            <a:chExt cx="1228196" cy="1029969"/>
          </a:xfrm>
        </p:grpSpPr>
        <p:sp>
          <p:nvSpPr>
            <p:cNvPr id="13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4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5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6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7" name="object 24"/>
            <p:cNvSpPr txBox="1"/>
            <p:nvPr userDrawn="1"/>
          </p:nvSpPr>
          <p:spPr>
            <a:xfrm>
              <a:off x="18769286" y="10212913"/>
              <a:ext cx="862330" cy="19910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701" defTabSz="554492">
                <a:spcBef>
                  <a:spcPts val="64"/>
                </a:spcBef>
              </a:pPr>
              <a:r>
                <a:rPr sz="697" spc="-9" dirty="0">
                  <a:solidFill>
                    <a:srgbClr val="0073CD"/>
                  </a:solidFill>
                  <a:latin typeface="Gotham-Book"/>
                  <a:cs typeface="Gotham-Book"/>
                </a:rPr>
                <a:t>F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ound</a:t>
              </a:r>
              <a:r>
                <a:rPr sz="697" spc="-6" dirty="0">
                  <a:solidFill>
                    <a:srgbClr val="0073CD"/>
                  </a:solidFill>
                  <a:latin typeface="Gotham-Book"/>
                  <a:cs typeface="Gotham-Book"/>
                </a:rPr>
                <a:t>a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tion</a:t>
              </a:r>
              <a:endParaRPr sz="697" dirty="0">
                <a:solidFill>
                  <a:prstClr val="black"/>
                </a:solidFill>
                <a:latin typeface="Gotham-Book"/>
                <a:cs typeface="Gotham-Book"/>
              </a:endParaRPr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6892" y="5155052"/>
            <a:ext cx="10515889" cy="934744"/>
          </a:xfrm>
        </p:spPr>
        <p:txBody>
          <a:bodyPr/>
          <a:lstStyle>
            <a:lvl1pPr marL="0" indent="0">
              <a:buNone/>
              <a:defRPr sz="1455">
                <a:solidFill>
                  <a:srgbClr val="003399"/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984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3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476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6109049"/>
            <a:ext cx="8591394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s-ES_tradnl" sz="1092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1092"/>
            </a:lvl4pPr>
            <a:lvl5pPr>
              <a:defRPr sz="1092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333" y="1349652"/>
            <a:ext cx="6172056" cy="4511031"/>
          </a:xfrm>
        </p:spPr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1092"/>
            </a:lvl4pPr>
            <a:lvl5pPr>
              <a:defRPr sz="1092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500" y="1349651"/>
            <a:ext cx="3932748" cy="4519696"/>
          </a:xfrm>
        </p:spPr>
        <p:txBody>
          <a:bodyPr>
            <a:normAutofit/>
          </a:bodyPr>
          <a:lstStyle>
            <a:lvl1pPr marL="0" indent="0">
              <a:buNone/>
              <a:defRPr sz="1455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558140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26"/>
            </a:lvl1pPr>
          </a:lstStyle>
          <a:p>
            <a:r>
              <a:rPr lang="es-ES_tradnl" sz="1213" dirty="0">
                <a:solidFill>
                  <a:srgbClr val="0071CE"/>
                </a:solidFill>
              </a:rPr>
              <a:t>Page</a:t>
            </a:r>
            <a:r>
              <a:rPr lang="es-ES_tradnl" sz="1213" dirty="0"/>
              <a:t> </a:t>
            </a:r>
            <a:fld id="{97BFD062-5F77-AB40-9CBF-B3FAAFD5F6E3}" type="slidenum">
              <a:rPr lang="es-ES_tradnl" sz="1213" smtClean="0"/>
              <a:pPr/>
              <a:t>‹N°›</a:t>
            </a:fld>
            <a:endParaRPr lang="es-ES_tradnl" sz="1213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_tradnl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761" y="2227604"/>
            <a:ext cx="10515889" cy="554493"/>
          </a:xfrm>
          <a:prstGeom prst="rect">
            <a:avLst/>
          </a:prstGeom>
        </p:spPr>
        <p:txBody>
          <a:bodyPr anchor="b"/>
          <a:lstStyle>
            <a:lvl1pPr marL="0" algn="l" defTabSz="5544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941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bk object 16"/>
          <p:cNvSpPr/>
          <p:nvPr userDrawn="1"/>
        </p:nvSpPr>
        <p:spPr>
          <a:xfrm>
            <a:off x="-3851" y="6109051"/>
            <a:ext cx="12192000" cy="7393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608282" y="2828301"/>
            <a:ext cx="9144001" cy="1655779"/>
          </a:xfrm>
        </p:spPr>
        <p:txBody>
          <a:bodyPr>
            <a:normAutofit/>
          </a:bodyPr>
          <a:lstStyle>
            <a:lvl1pPr marL="0" indent="0" algn="l">
              <a:buNone/>
              <a:defRPr lang="en-US" sz="294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7237" indent="0" algn="ctr">
              <a:buNone/>
              <a:defRPr sz="1213"/>
            </a:lvl2pPr>
            <a:lvl3pPr marL="554477" indent="0" algn="ctr">
              <a:buNone/>
              <a:defRPr sz="1092"/>
            </a:lvl3pPr>
            <a:lvl4pPr marL="831714" indent="0" algn="ctr">
              <a:buNone/>
              <a:defRPr sz="971"/>
            </a:lvl4pPr>
            <a:lvl5pPr marL="1108952" indent="0" algn="ctr">
              <a:buNone/>
              <a:defRPr sz="971"/>
            </a:lvl5pPr>
            <a:lvl6pPr marL="1386189" indent="0" algn="ctr">
              <a:buNone/>
              <a:defRPr sz="971"/>
            </a:lvl6pPr>
            <a:lvl7pPr marL="1663428" indent="0" algn="ctr">
              <a:buNone/>
              <a:defRPr sz="971"/>
            </a:lvl7pPr>
            <a:lvl8pPr marL="1940666" indent="0" algn="ctr">
              <a:buNone/>
              <a:defRPr sz="971"/>
            </a:lvl8pPr>
            <a:lvl9pPr marL="2217906" indent="0" algn="ctr">
              <a:buNone/>
              <a:defRPr sz="971"/>
            </a:lvl9pPr>
          </a:lstStyle>
          <a:p>
            <a:pPr marL="0" lvl="0" indent="0" algn="l" defTabSz="554477" rtl="0" eaLnBrk="1" latinLnBrk="0" hangingPunct="1">
              <a:lnSpc>
                <a:spcPct val="90000"/>
              </a:lnSpc>
              <a:spcBef>
                <a:spcPts val="607"/>
              </a:spcBef>
              <a:buClr>
                <a:srgbClr val="0073CD"/>
              </a:buClr>
              <a:buFont typeface="Wingdings" panose="05000000000000000000" pitchFamily="2" charset="2"/>
              <a:buNone/>
            </a:pPr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9" name="bk object 16"/>
          <p:cNvSpPr/>
          <p:nvPr userDrawn="1"/>
        </p:nvSpPr>
        <p:spPr>
          <a:xfrm>
            <a:off x="0" y="4907654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6" y="564123"/>
            <a:ext cx="2033284" cy="749343"/>
          </a:xfrm>
          <a:prstGeom prst="rect">
            <a:avLst/>
          </a:prstGeom>
        </p:spPr>
      </p:pic>
      <p:grpSp>
        <p:nvGrpSpPr>
          <p:cNvPr id="12" name="Agrupar 2"/>
          <p:cNvGrpSpPr/>
          <p:nvPr userDrawn="1"/>
        </p:nvGrpSpPr>
        <p:grpSpPr>
          <a:xfrm>
            <a:off x="11173759" y="6231838"/>
            <a:ext cx="744831" cy="624575"/>
            <a:chOff x="18403420" y="9757670"/>
            <a:chExt cx="1228196" cy="1029969"/>
          </a:xfrm>
        </p:grpSpPr>
        <p:sp>
          <p:nvSpPr>
            <p:cNvPr id="13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24"/>
            <p:cNvSpPr txBox="1"/>
            <p:nvPr userDrawn="1"/>
          </p:nvSpPr>
          <p:spPr>
            <a:xfrm>
              <a:off x="18769289" y="10212913"/>
              <a:ext cx="862327" cy="19910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701">
                <a:lnSpc>
                  <a:spcPct val="100000"/>
                </a:lnSpc>
                <a:spcBef>
                  <a:spcPts val="64"/>
                </a:spcBef>
              </a:pPr>
              <a:r>
                <a:rPr sz="697" spc="-9" dirty="0">
                  <a:solidFill>
                    <a:srgbClr val="0073CD"/>
                  </a:solidFill>
                  <a:latin typeface="Gotham-Book"/>
                  <a:cs typeface="Gotham-Book"/>
                </a:rPr>
                <a:t>F</a:t>
              </a:r>
              <a:r>
                <a:rPr sz="697" spc="0" dirty="0">
                  <a:solidFill>
                    <a:srgbClr val="0073CD"/>
                  </a:solidFill>
                  <a:latin typeface="Gotham-Book"/>
                  <a:cs typeface="Gotham-Book"/>
                </a:rPr>
                <a:t>ound</a:t>
              </a:r>
              <a:r>
                <a:rPr sz="697" spc="-7" dirty="0">
                  <a:solidFill>
                    <a:srgbClr val="0073CD"/>
                  </a:solidFill>
                  <a:latin typeface="Gotham-Book"/>
                  <a:cs typeface="Gotham-Book"/>
                </a:rPr>
                <a:t>a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tion</a:t>
              </a:r>
              <a:endParaRPr sz="697" dirty="0">
                <a:latin typeface="Gotham-Book"/>
                <a:cs typeface="Gotham-Book"/>
              </a:endParaRPr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6898" y="5155052"/>
            <a:ext cx="10515889" cy="934744"/>
          </a:xfrm>
        </p:spPr>
        <p:txBody>
          <a:bodyPr/>
          <a:lstStyle>
            <a:lvl1pPr marL="0" indent="0">
              <a:buNone/>
              <a:defRPr sz="1455">
                <a:solidFill>
                  <a:srgbClr val="003399"/>
                </a:solidFill>
              </a:defRPr>
            </a:lvl1pPr>
            <a:lvl2pPr marL="277237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77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14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4pPr>
            <a:lvl5pPr marL="1108952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5pPr>
            <a:lvl6pPr marL="1386189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6pPr>
            <a:lvl7pPr marL="1663428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7pPr>
            <a:lvl8pPr marL="1940666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8pPr>
            <a:lvl9pPr marL="2217906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1" y="6109051"/>
            <a:ext cx="8591395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/>
          </a:p>
        </p:txBody>
      </p:sp>
    </p:spTree>
    <p:extLst>
      <p:ext uri="{BB962C8B-B14F-4D97-AF65-F5344CB8AC3E}">
        <p14:creationId xmlns:p14="http://schemas.microsoft.com/office/powerpoint/2010/main" val="683850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1092"/>
            </a:lvl4pPr>
            <a:lvl5pPr>
              <a:defRPr sz="1092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64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92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333" y="1349655"/>
            <a:ext cx="6172056" cy="4511031"/>
          </a:xfrm>
        </p:spPr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1092"/>
            </a:lvl4pPr>
            <a:lvl5pPr>
              <a:defRPr sz="1092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503" y="1349651"/>
            <a:ext cx="3932748" cy="4519696"/>
          </a:xfrm>
        </p:spPr>
        <p:txBody>
          <a:bodyPr>
            <a:normAutofit/>
          </a:bodyPr>
          <a:lstStyle>
            <a:lvl1pPr marL="0" indent="0">
              <a:buNone/>
              <a:defRPr sz="1455"/>
            </a:lvl1pPr>
            <a:lvl2pPr marL="277237" indent="0">
              <a:buNone/>
              <a:defRPr sz="848"/>
            </a:lvl2pPr>
            <a:lvl3pPr marL="554477" indent="0">
              <a:buNone/>
              <a:defRPr sz="728"/>
            </a:lvl3pPr>
            <a:lvl4pPr marL="831714" indent="0">
              <a:buNone/>
              <a:defRPr sz="607"/>
            </a:lvl4pPr>
            <a:lvl5pPr marL="1108952" indent="0">
              <a:buNone/>
              <a:defRPr sz="607"/>
            </a:lvl5pPr>
            <a:lvl6pPr marL="1386189" indent="0">
              <a:buNone/>
              <a:defRPr sz="607"/>
            </a:lvl6pPr>
            <a:lvl7pPr marL="1663428" indent="0">
              <a:buNone/>
              <a:defRPr sz="607"/>
            </a:lvl7pPr>
            <a:lvl8pPr marL="1940666" indent="0">
              <a:buNone/>
              <a:defRPr sz="607"/>
            </a:lvl8pPr>
            <a:lvl9pPr marL="2217906" indent="0">
              <a:buNone/>
              <a:defRPr sz="607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0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ECF-5991-48B3-9183-F7F505911753}" type="datetimeFigureOut">
              <a:rPr lang="es-ES" smtClean="0"/>
              <a:t>6/4/20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50F4-2876-40FB-890B-79C0EA53FC1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302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72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907654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6" y="564123"/>
            <a:ext cx="2033284" cy="749343"/>
          </a:xfrm>
          <a:prstGeom prst="rect">
            <a:avLst/>
          </a:prstGeom>
        </p:spPr>
      </p:pic>
      <p:grpSp>
        <p:nvGrpSpPr>
          <p:cNvPr id="3" name="Agrupar 2"/>
          <p:cNvGrpSpPr/>
          <p:nvPr userDrawn="1"/>
        </p:nvGrpSpPr>
        <p:grpSpPr>
          <a:xfrm>
            <a:off x="11173759" y="6231242"/>
            <a:ext cx="744831" cy="624575"/>
            <a:chOff x="18403420" y="9757670"/>
            <a:chExt cx="1228196" cy="1029969"/>
          </a:xfrm>
        </p:grpSpPr>
        <p:sp>
          <p:nvSpPr>
            <p:cNvPr id="5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24"/>
            <p:cNvSpPr txBox="1"/>
            <p:nvPr userDrawn="1"/>
          </p:nvSpPr>
          <p:spPr>
            <a:xfrm>
              <a:off x="18769289" y="10212913"/>
              <a:ext cx="862327" cy="19910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701">
                <a:lnSpc>
                  <a:spcPct val="100000"/>
                </a:lnSpc>
                <a:spcBef>
                  <a:spcPts val="64"/>
                </a:spcBef>
              </a:pPr>
              <a:r>
                <a:rPr sz="697" spc="-9" dirty="0">
                  <a:solidFill>
                    <a:srgbClr val="0073CD"/>
                  </a:solidFill>
                  <a:latin typeface="Gotham-Book"/>
                  <a:cs typeface="Gotham-Book"/>
                </a:rPr>
                <a:t>F</a:t>
              </a:r>
              <a:r>
                <a:rPr sz="697" spc="0" dirty="0">
                  <a:solidFill>
                    <a:srgbClr val="0073CD"/>
                  </a:solidFill>
                  <a:latin typeface="Gotham-Book"/>
                  <a:cs typeface="Gotham-Book"/>
                </a:rPr>
                <a:t>ound</a:t>
              </a:r>
              <a:r>
                <a:rPr sz="697" spc="-7" dirty="0">
                  <a:solidFill>
                    <a:srgbClr val="0073CD"/>
                  </a:solidFill>
                  <a:latin typeface="Gotham-Book"/>
                  <a:cs typeface="Gotham-Book"/>
                </a:rPr>
                <a:t>a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tion</a:t>
              </a:r>
              <a:endParaRPr sz="697" dirty="0">
                <a:latin typeface="Gotham-Book"/>
                <a:cs typeface="Gotham-Book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389" y="2320019"/>
            <a:ext cx="6839227" cy="1325584"/>
          </a:xfrm>
          <a:prstGeom prst="rect">
            <a:avLst/>
          </a:prstGeom>
        </p:spPr>
        <p:txBody>
          <a:bodyPr/>
          <a:lstStyle>
            <a:lvl1pPr algn="ctr">
              <a:defRPr sz="291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1" y="6109051"/>
            <a:ext cx="8591395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/>
          </a:p>
        </p:txBody>
      </p:sp>
    </p:spTree>
    <p:extLst>
      <p:ext uri="{BB962C8B-B14F-4D97-AF65-F5344CB8AC3E}">
        <p14:creationId xmlns:p14="http://schemas.microsoft.com/office/powerpoint/2010/main" val="190426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_tradnl" dirty="0">
                <a:solidFill>
                  <a:srgbClr val="0071CE"/>
                </a:solidFill>
              </a:rPr>
              <a:t>Page </a:t>
            </a:r>
            <a:fld id="{97BFD062-5F77-AB40-9CBF-B3FAAFD5F6E3}" type="slidenum">
              <a:rPr lang="es-ES_tradnl" smtClean="0"/>
              <a:pPr/>
              <a:t>‹N°›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76219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9DACD7-E743-430F-8130-B09D3B67ADCE}" type="datetimeFigureOut">
              <a:rPr lang="es-ES" smtClean="0"/>
              <a:pPr/>
              <a:t>6/4/20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77E6-ABEF-4E97-9DB7-DAD2F92948AC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157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_tradnl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757" y="2227600"/>
            <a:ext cx="10515889" cy="554493"/>
          </a:xfrm>
          <a:prstGeom prst="rect">
            <a:avLst/>
          </a:prstGeom>
        </p:spPr>
        <p:txBody>
          <a:bodyPr anchor="b"/>
          <a:lstStyle>
            <a:lvl1pPr marL="0" algn="l" defTabSz="5544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941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bk object 16"/>
          <p:cNvSpPr/>
          <p:nvPr userDrawn="1"/>
        </p:nvSpPr>
        <p:spPr>
          <a:xfrm>
            <a:off x="-3851" y="6109050"/>
            <a:ext cx="12192000" cy="7393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608279" y="2828299"/>
            <a:ext cx="9144000" cy="1655779"/>
          </a:xfrm>
        </p:spPr>
        <p:txBody>
          <a:bodyPr>
            <a:normAutofit/>
          </a:bodyPr>
          <a:lstStyle>
            <a:lvl1pPr marL="0" indent="0" algn="l">
              <a:buNone/>
              <a:defRPr lang="en-US" sz="294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4" indent="0" algn="ctr">
              <a:buNone/>
              <a:defRPr sz="971"/>
            </a:lvl9pPr>
          </a:lstStyle>
          <a:p>
            <a:pPr marL="0" lvl="0" indent="0" algn="l" defTabSz="554478" rtl="0" eaLnBrk="1" latinLnBrk="0" hangingPunct="1">
              <a:lnSpc>
                <a:spcPct val="90000"/>
              </a:lnSpc>
              <a:spcBef>
                <a:spcPts val="607"/>
              </a:spcBef>
              <a:buClr>
                <a:srgbClr val="0073CD"/>
              </a:buClr>
              <a:buFont typeface="Wingdings" panose="05000000000000000000" pitchFamily="2" charset="2"/>
              <a:buNone/>
            </a:pPr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9" name="bk object 16"/>
          <p:cNvSpPr/>
          <p:nvPr userDrawn="1"/>
        </p:nvSpPr>
        <p:spPr>
          <a:xfrm>
            <a:off x="0" y="4907649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3" y="564121"/>
            <a:ext cx="2033284" cy="749343"/>
          </a:xfrm>
          <a:prstGeom prst="rect">
            <a:avLst/>
          </a:prstGeom>
        </p:spPr>
      </p:pic>
      <p:grpSp>
        <p:nvGrpSpPr>
          <p:cNvPr id="12" name="Agrupar 2"/>
          <p:cNvGrpSpPr/>
          <p:nvPr userDrawn="1"/>
        </p:nvGrpSpPr>
        <p:grpSpPr>
          <a:xfrm>
            <a:off x="11173755" y="6231837"/>
            <a:ext cx="744831" cy="624575"/>
            <a:chOff x="18403420" y="9757670"/>
            <a:chExt cx="1228196" cy="1029969"/>
          </a:xfrm>
        </p:grpSpPr>
        <p:sp>
          <p:nvSpPr>
            <p:cNvPr id="13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24"/>
            <p:cNvSpPr txBox="1"/>
            <p:nvPr userDrawn="1"/>
          </p:nvSpPr>
          <p:spPr>
            <a:xfrm>
              <a:off x="18769288" y="10212913"/>
              <a:ext cx="862328" cy="19910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701">
                <a:lnSpc>
                  <a:spcPct val="100000"/>
                </a:lnSpc>
                <a:spcBef>
                  <a:spcPts val="64"/>
                </a:spcBef>
              </a:pPr>
              <a:r>
                <a:rPr sz="697" spc="-9" dirty="0">
                  <a:solidFill>
                    <a:srgbClr val="0073CD"/>
                  </a:solidFill>
                  <a:latin typeface="Gotham-Book"/>
                  <a:cs typeface="Gotham-Book"/>
                </a:rPr>
                <a:t>F</a:t>
              </a:r>
              <a:r>
                <a:rPr sz="697" spc="0" dirty="0">
                  <a:solidFill>
                    <a:srgbClr val="0073CD"/>
                  </a:solidFill>
                  <a:latin typeface="Gotham-Book"/>
                  <a:cs typeface="Gotham-Book"/>
                </a:rPr>
                <a:t>ound</a:t>
              </a:r>
              <a:r>
                <a:rPr sz="697" spc="-7" dirty="0">
                  <a:solidFill>
                    <a:srgbClr val="0073CD"/>
                  </a:solidFill>
                  <a:latin typeface="Gotham-Book"/>
                  <a:cs typeface="Gotham-Book"/>
                </a:rPr>
                <a:t>a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tion</a:t>
              </a:r>
              <a:endParaRPr sz="697" dirty="0">
                <a:latin typeface="Gotham-Book"/>
                <a:cs typeface="Gotham-Book"/>
              </a:endParaRPr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6893" y="5155052"/>
            <a:ext cx="10515889" cy="934744"/>
          </a:xfrm>
        </p:spPr>
        <p:txBody>
          <a:bodyPr/>
          <a:lstStyle>
            <a:lvl1pPr marL="0" indent="0">
              <a:buNone/>
              <a:defRPr sz="1455">
                <a:solidFill>
                  <a:srgbClr val="003399"/>
                </a:solidFill>
              </a:defRPr>
            </a:lvl1pPr>
            <a:lvl2pPr marL="277240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78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18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4pPr>
            <a:lvl5pPr marL="1108956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5pPr>
            <a:lvl6pPr marL="1386196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6pPr>
            <a:lvl7pPr marL="1663434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7pPr>
            <a:lvl8pPr marL="1940674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8pPr>
            <a:lvl9pPr marL="2217914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6109049"/>
            <a:ext cx="8591395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/>
          </a:p>
        </p:txBody>
      </p:sp>
    </p:spTree>
    <p:extLst>
      <p:ext uri="{BB962C8B-B14F-4D97-AF65-F5344CB8AC3E}">
        <p14:creationId xmlns:p14="http://schemas.microsoft.com/office/powerpoint/2010/main" val="3082850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1092"/>
            </a:lvl4pPr>
            <a:lvl5pPr>
              <a:defRPr sz="1092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24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54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333" y="1349654"/>
            <a:ext cx="6172056" cy="4511031"/>
          </a:xfrm>
        </p:spPr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1092"/>
            </a:lvl4pPr>
            <a:lvl5pPr>
              <a:defRPr sz="1092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501" y="1349651"/>
            <a:ext cx="3932748" cy="4519696"/>
          </a:xfrm>
        </p:spPr>
        <p:txBody>
          <a:bodyPr>
            <a:normAutofit/>
          </a:bodyPr>
          <a:lstStyle>
            <a:lvl1pPr marL="0" indent="0">
              <a:buNone/>
              <a:defRPr sz="1455"/>
            </a:lvl1pPr>
            <a:lvl2pPr marL="277240" indent="0">
              <a:buNone/>
              <a:defRPr sz="849"/>
            </a:lvl2pPr>
            <a:lvl3pPr marL="554478" indent="0">
              <a:buNone/>
              <a:defRPr sz="728"/>
            </a:lvl3pPr>
            <a:lvl4pPr marL="831718" indent="0">
              <a:buNone/>
              <a:defRPr sz="607"/>
            </a:lvl4pPr>
            <a:lvl5pPr marL="1108956" indent="0">
              <a:buNone/>
              <a:defRPr sz="607"/>
            </a:lvl5pPr>
            <a:lvl6pPr marL="1386196" indent="0">
              <a:buNone/>
              <a:defRPr sz="607"/>
            </a:lvl6pPr>
            <a:lvl7pPr marL="1663434" indent="0">
              <a:buNone/>
              <a:defRPr sz="607"/>
            </a:lvl7pPr>
            <a:lvl8pPr marL="1940674" indent="0">
              <a:buNone/>
              <a:defRPr sz="607"/>
            </a:lvl8pPr>
            <a:lvl9pPr marL="2217914" indent="0">
              <a:buNone/>
              <a:defRPr sz="607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18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6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907649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3" y="564121"/>
            <a:ext cx="2033284" cy="749343"/>
          </a:xfrm>
          <a:prstGeom prst="rect">
            <a:avLst/>
          </a:prstGeom>
        </p:spPr>
      </p:pic>
      <p:grpSp>
        <p:nvGrpSpPr>
          <p:cNvPr id="3" name="Agrupar 2"/>
          <p:cNvGrpSpPr/>
          <p:nvPr userDrawn="1"/>
        </p:nvGrpSpPr>
        <p:grpSpPr>
          <a:xfrm>
            <a:off x="11173755" y="6231241"/>
            <a:ext cx="744831" cy="624575"/>
            <a:chOff x="18403420" y="9757670"/>
            <a:chExt cx="1228196" cy="1029969"/>
          </a:xfrm>
        </p:grpSpPr>
        <p:sp>
          <p:nvSpPr>
            <p:cNvPr id="5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24"/>
            <p:cNvSpPr txBox="1"/>
            <p:nvPr userDrawn="1"/>
          </p:nvSpPr>
          <p:spPr>
            <a:xfrm>
              <a:off x="18769288" y="10212913"/>
              <a:ext cx="862328" cy="19910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701">
                <a:lnSpc>
                  <a:spcPct val="100000"/>
                </a:lnSpc>
                <a:spcBef>
                  <a:spcPts val="64"/>
                </a:spcBef>
              </a:pPr>
              <a:r>
                <a:rPr sz="697" spc="-9" dirty="0">
                  <a:solidFill>
                    <a:srgbClr val="0073CD"/>
                  </a:solidFill>
                  <a:latin typeface="Gotham-Book"/>
                  <a:cs typeface="Gotham-Book"/>
                </a:rPr>
                <a:t>F</a:t>
              </a:r>
              <a:r>
                <a:rPr sz="697" spc="0" dirty="0">
                  <a:solidFill>
                    <a:srgbClr val="0073CD"/>
                  </a:solidFill>
                  <a:latin typeface="Gotham-Book"/>
                  <a:cs typeface="Gotham-Book"/>
                </a:rPr>
                <a:t>ound</a:t>
              </a:r>
              <a:r>
                <a:rPr sz="697" spc="-7" dirty="0">
                  <a:solidFill>
                    <a:srgbClr val="0073CD"/>
                  </a:solidFill>
                  <a:latin typeface="Gotham-Book"/>
                  <a:cs typeface="Gotham-Book"/>
                </a:rPr>
                <a:t>a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tion</a:t>
              </a:r>
              <a:endParaRPr sz="697" dirty="0">
                <a:latin typeface="Gotham-Book"/>
                <a:cs typeface="Gotham-Book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388" y="2320015"/>
            <a:ext cx="6839227" cy="1325584"/>
          </a:xfrm>
          <a:prstGeom prst="rect">
            <a:avLst/>
          </a:prstGeom>
        </p:spPr>
        <p:txBody>
          <a:bodyPr/>
          <a:lstStyle>
            <a:lvl1pPr algn="ctr">
              <a:defRPr sz="291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109049"/>
            <a:ext cx="8591395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/>
          </a:p>
        </p:txBody>
      </p:sp>
    </p:spTree>
    <p:extLst>
      <p:ext uri="{BB962C8B-B14F-4D97-AF65-F5344CB8AC3E}">
        <p14:creationId xmlns:p14="http://schemas.microsoft.com/office/powerpoint/2010/main" val="234798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ECF-5991-48B3-9183-F7F505911753}" type="datetimeFigureOut">
              <a:rPr lang="es-ES" smtClean="0"/>
              <a:t>6/4/20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50F4-2876-40FB-890B-79C0EA53FC1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100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74EF-4F95-4AD0-95E7-3A8F585738DF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951F-561D-47A5-9F81-0DC4FD29866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0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_tradnl" dirty="0">
                <a:solidFill>
                  <a:srgbClr val="0071CE"/>
                </a:solidFill>
              </a:rPr>
              <a:t>Page </a:t>
            </a:r>
            <a:fld id="{97BFD062-5F77-AB40-9CBF-B3FAAFD5F6E3}" type="slidenum">
              <a:rPr lang="es-ES_tradnl" smtClean="0"/>
              <a:pPr/>
              <a:t>‹N°›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50473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 type="blank">
  <p:cSld name="1_En blanc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0" y="1"/>
            <a:ext cx="1819331" cy="18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377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0" y="1"/>
            <a:ext cx="1819331" cy="18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377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11155100" y="6509099"/>
            <a:ext cx="335867" cy="36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28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28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28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28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28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28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28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28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28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7">
              <a:defRPr/>
            </a:pPr>
            <a:fld id="{00000000-1234-1234-1234-123412341234}" type="slidenum">
              <a:rPr lang="es-ES" smtClean="0"/>
              <a:pPr defTabSz="914377"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645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_tradnl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761" y="2227604"/>
            <a:ext cx="10515889" cy="554493"/>
          </a:xfrm>
          <a:prstGeom prst="rect">
            <a:avLst/>
          </a:prstGeom>
        </p:spPr>
        <p:txBody>
          <a:bodyPr anchor="b"/>
          <a:lstStyle>
            <a:lvl1pPr marL="0" algn="l" defTabSz="5544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941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bk object 16"/>
          <p:cNvSpPr/>
          <p:nvPr userDrawn="1"/>
        </p:nvSpPr>
        <p:spPr>
          <a:xfrm>
            <a:off x="-3851" y="6109051"/>
            <a:ext cx="12192000" cy="7393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608282" y="2828301"/>
            <a:ext cx="9144001" cy="1655779"/>
          </a:xfrm>
        </p:spPr>
        <p:txBody>
          <a:bodyPr>
            <a:normAutofit/>
          </a:bodyPr>
          <a:lstStyle>
            <a:lvl1pPr marL="0" indent="0" algn="l">
              <a:buNone/>
              <a:defRPr lang="en-US" sz="294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7237" indent="0" algn="ctr">
              <a:buNone/>
              <a:defRPr sz="1213"/>
            </a:lvl2pPr>
            <a:lvl3pPr marL="554477" indent="0" algn="ctr">
              <a:buNone/>
              <a:defRPr sz="1092"/>
            </a:lvl3pPr>
            <a:lvl4pPr marL="831714" indent="0" algn="ctr">
              <a:buNone/>
              <a:defRPr sz="971"/>
            </a:lvl4pPr>
            <a:lvl5pPr marL="1108952" indent="0" algn="ctr">
              <a:buNone/>
              <a:defRPr sz="971"/>
            </a:lvl5pPr>
            <a:lvl6pPr marL="1386189" indent="0" algn="ctr">
              <a:buNone/>
              <a:defRPr sz="971"/>
            </a:lvl6pPr>
            <a:lvl7pPr marL="1663428" indent="0" algn="ctr">
              <a:buNone/>
              <a:defRPr sz="971"/>
            </a:lvl7pPr>
            <a:lvl8pPr marL="1940666" indent="0" algn="ctr">
              <a:buNone/>
              <a:defRPr sz="971"/>
            </a:lvl8pPr>
            <a:lvl9pPr marL="2217906" indent="0" algn="ctr">
              <a:buNone/>
              <a:defRPr sz="971"/>
            </a:lvl9pPr>
          </a:lstStyle>
          <a:p>
            <a:pPr marL="0" lvl="0" indent="0" algn="l" defTabSz="554477" rtl="0" eaLnBrk="1" latinLnBrk="0" hangingPunct="1">
              <a:lnSpc>
                <a:spcPct val="90000"/>
              </a:lnSpc>
              <a:spcBef>
                <a:spcPts val="607"/>
              </a:spcBef>
              <a:buClr>
                <a:srgbClr val="0073CD"/>
              </a:buClr>
              <a:buFont typeface="Wingdings" panose="05000000000000000000" pitchFamily="2" charset="2"/>
              <a:buNone/>
            </a:pPr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9" name="bk object 16"/>
          <p:cNvSpPr/>
          <p:nvPr userDrawn="1"/>
        </p:nvSpPr>
        <p:spPr>
          <a:xfrm>
            <a:off x="0" y="4907654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6" y="564123"/>
            <a:ext cx="2033284" cy="749343"/>
          </a:xfrm>
          <a:prstGeom prst="rect">
            <a:avLst/>
          </a:prstGeom>
        </p:spPr>
      </p:pic>
      <p:grpSp>
        <p:nvGrpSpPr>
          <p:cNvPr id="12" name="Agrupar 2"/>
          <p:cNvGrpSpPr/>
          <p:nvPr userDrawn="1"/>
        </p:nvGrpSpPr>
        <p:grpSpPr>
          <a:xfrm>
            <a:off x="11173759" y="6231838"/>
            <a:ext cx="744831" cy="624575"/>
            <a:chOff x="18403420" y="9757670"/>
            <a:chExt cx="1228196" cy="1029969"/>
          </a:xfrm>
        </p:grpSpPr>
        <p:sp>
          <p:nvSpPr>
            <p:cNvPr id="13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24"/>
            <p:cNvSpPr txBox="1"/>
            <p:nvPr userDrawn="1"/>
          </p:nvSpPr>
          <p:spPr>
            <a:xfrm>
              <a:off x="18769289" y="10212913"/>
              <a:ext cx="862327" cy="19910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701">
                <a:lnSpc>
                  <a:spcPct val="100000"/>
                </a:lnSpc>
                <a:spcBef>
                  <a:spcPts val="64"/>
                </a:spcBef>
              </a:pPr>
              <a:r>
                <a:rPr sz="697" spc="-9" dirty="0">
                  <a:solidFill>
                    <a:srgbClr val="0073CD"/>
                  </a:solidFill>
                  <a:latin typeface="Gotham-Book"/>
                  <a:cs typeface="Gotham-Book"/>
                </a:rPr>
                <a:t>F</a:t>
              </a:r>
              <a:r>
                <a:rPr sz="697" spc="0" dirty="0">
                  <a:solidFill>
                    <a:srgbClr val="0073CD"/>
                  </a:solidFill>
                  <a:latin typeface="Gotham-Book"/>
                  <a:cs typeface="Gotham-Book"/>
                </a:rPr>
                <a:t>ound</a:t>
              </a:r>
              <a:r>
                <a:rPr sz="697" spc="-7" dirty="0">
                  <a:solidFill>
                    <a:srgbClr val="0073CD"/>
                  </a:solidFill>
                  <a:latin typeface="Gotham-Book"/>
                  <a:cs typeface="Gotham-Book"/>
                </a:rPr>
                <a:t>a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tion</a:t>
              </a:r>
              <a:endParaRPr sz="697" dirty="0">
                <a:latin typeface="Gotham-Book"/>
                <a:cs typeface="Gotham-Book"/>
              </a:endParaRPr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6898" y="5155052"/>
            <a:ext cx="10515889" cy="934744"/>
          </a:xfrm>
        </p:spPr>
        <p:txBody>
          <a:bodyPr/>
          <a:lstStyle>
            <a:lvl1pPr marL="0" indent="0">
              <a:buNone/>
              <a:defRPr sz="1455">
                <a:solidFill>
                  <a:srgbClr val="003399"/>
                </a:solidFill>
              </a:defRPr>
            </a:lvl1pPr>
            <a:lvl2pPr marL="277237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77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14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4pPr>
            <a:lvl5pPr marL="1108952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5pPr>
            <a:lvl6pPr marL="1386189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6pPr>
            <a:lvl7pPr marL="1663428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7pPr>
            <a:lvl8pPr marL="1940666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8pPr>
            <a:lvl9pPr marL="2217906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1" y="6109051"/>
            <a:ext cx="8591395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/>
          </a:p>
        </p:txBody>
      </p:sp>
    </p:spTree>
    <p:extLst>
      <p:ext uri="{BB962C8B-B14F-4D97-AF65-F5344CB8AC3E}">
        <p14:creationId xmlns:p14="http://schemas.microsoft.com/office/powerpoint/2010/main" val="2997009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1092"/>
            </a:lvl4pPr>
            <a:lvl5pPr>
              <a:defRPr sz="1092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26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37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333" y="1349655"/>
            <a:ext cx="6172056" cy="4511031"/>
          </a:xfrm>
        </p:spPr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1092"/>
            </a:lvl4pPr>
            <a:lvl5pPr>
              <a:defRPr sz="1092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503" y="1349651"/>
            <a:ext cx="3932748" cy="4519696"/>
          </a:xfrm>
        </p:spPr>
        <p:txBody>
          <a:bodyPr>
            <a:normAutofit/>
          </a:bodyPr>
          <a:lstStyle>
            <a:lvl1pPr marL="0" indent="0">
              <a:buNone/>
              <a:defRPr sz="1455"/>
            </a:lvl1pPr>
            <a:lvl2pPr marL="277237" indent="0">
              <a:buNone/>
              <a:defRPr sz="848"/>
            </a:lvl2pPr>
            <a:lvl3pPr marL="554477" indent="0">
              <a:buNone/>
              <a:defRPr sz="728"/>
            </a:lvl3pPr>
            <a:lvl4pPr marL="831714" indent="0">
              <a:buNone/>
              <a:defRPr sz="607"/>
            </a:lvl4pPr>
            <a:lvl5pPr marL="1108952" indent="0">
              <a:buNone/>
              <a:defRPr sz="607"/>
            </a:lvl5pPr>
            <a:lvl6pPr marL="1386189" indent="0">
              <a:buNone/>
              <a:defRPr sz="607"/>
            </a:lvl6pPr>
            <a:lvl7pPr marL="1663428" indent="0">
              <a:buNone/>
              <a:defRPr sz="607"/>
            </a:lvl7pPr>
            <a:lvl8pPr marL="1940666" indent="0">
              <a:buNone/>
              <a:defRPr sz="607"/>
            </a:lvl8pPr>
            <a:lvl9pPr marL="2217906" indent="0">
              <a:buNone/>
              <a:defRPr sz="607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7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90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907654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6" y="564123"/>
            <a:ext cx="2033284" cy="749343"/>
          </a:xfrm>
          <a:prstGeom prst="rect">
            <a:avLst/>
          </a:prstGeom>
        </p:spPr>
      </p:pic>
      <p:grpSp>
        <p:nvGrpSpPr>
          <p:cNvPr id="3" name="Agrupar 2"/>
          <p:cNvGrpSpPr/>
          <p:nvPr userDrawn="1"/>
        </p:nvGrpSpPr>
        <p:grpSpPr>
          <a:xfrm>
            <a:off x="11173759" y="6231242"/>
            <a:ext cx="744831" cy="624575"/>
            <a:chOff x="18403420" y="9757670"/>
            <a:chExt cx="1228196" cy="1029969"/>
          </a:xfrm>
        </p:grpSpPr>
        <p:sp>
          <p:nvSpPr>
            <p:cNvPr id="5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24"/>
            <p:cNvSpPr txBox="1"/>
            <p:nvPr userDrawn="1"/>
          </p:nvSpPr>
          <p:spPr>
            <a:xfrm>
              <a:off x="18769289" y="10212913"/>
              <a:ext cx="862327" cy="19910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701">
                <a:lnSpc>
                  <a:spcPct val="100000"/>
                </a:lnSpc>
                <a:spcBef>
                  <a:spcPts val="64"/>
                </a:spcBef>
              </a:pPr>
              <a:r>
                <a:rPr sz="697" spc="-9" dirty="0">
                  <a:solidFill>
                    <a:srgbClr val="0073CD"/>
                  </a:solidFill>
                  <a:latin typeface="Gotham-Book"/>
                  <a:cs typeface="Gotham-Book"/>
                </a:rPr>
                <a:t>F</a:t>
              </a:r>
              <a:r>
                <a:rPr sz="697" spc="0" dirty="0">
                  <a:solidFill>
                    <a:srgbClr val="0073CD"/>
                  </a:solidFill>
                  <a:latin typeface="Gotham-Book"/>
                  <a:cs typeface="Gotham-Book"/>
                </a:rPr>
                <a:t>ound</a:t>
              </a:r>
              <a:r>
                <a:rPr sz="697" spc="-7" dirty="0">
                  <a:solidFill>
                    <a:srgbClr val="0073CD"/>
                  </a:solidFill>
                  <a:latin typeface="Gotham-Book"/>
                  <a:cs typeface="Gotham-Book"/>
                </a:rPr>
                <a:t>a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tion</a:t>
              </a:r>
              <a:endParaRPr sz="697" dirty="0">
                <a:latin typeface="Gotham-Book"/>
                <a:cs typeface="Gotham-Book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389" y="2320019"/>
            <a:ext cx="6839227" cy="1325584"/>
          </a:xfrm>
          <a:prstGeom prst="rect">
            <a:avLst/>
          </a:prstGeom>
        </p:spPr>
        <p:txBody>
          <a:bodyPr/>
          <a:lstStyle>
            <a:lvl1pPr algn="ctr">
              <a:defRPr sz="291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1" y="6109051"/>
            <a:ext cx="8591395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/>
          </a:p>
        </p:txBody>
      </p:sp>
    </p:spTree>
    <p:extLst>
      <p:ext uri="{BB962C8B-B14F-4D97-AF65-F5344CB8AC3E}">
        <p14:creationId xmlns:p14="http://schemas.microsoft.com/office/powerpoint/2010/main" val="2480764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9DACD7-E743-430F-8130-B09D3B67ADCE}" type="datetimeFigureOut">
              <a:rPr lang="es-ES" smtClean="0"/>
              <a:pPr/>
              <a:t>6/4/20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77E6-ABEF-4E97-9DB7-DAD2F92948AC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64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ECF-5991-48B3-9183-F7F505911753}" type="datetimeFigureOut">
              <a:rPr lang="es-ES" smtClean="0"/>
              <a:t>6/4/20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50F4-2876-40FB-890B-79C0EA53FC1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8135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ES_tradnl" sz="220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756" y="2227600"/>
            <a:ext cx="10515889" cy="554493"/>
          </a:xfrm>
          <a:prstGeom prst="rect">
            <a:avLst/>
          </a:prstGeom>
        </p:spPr>
        <p:txBody>
          <a:bodyPr anchor="b"/>
          <a:lstStyle>
            <a:lvl1pPr marL="0" algn="l" defTabSz="41586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6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bk object 16"/>
          <p:cNvSpPr/>
          <p:nvPr userDrawn="1"/>
        </p:nvSpPr>
        <p:spPr>
          <a:xfrm>
            <a:off x="-3851" y="6109049"/>
            <a:ext cx="12192000" cy="7393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819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608277" y="2828299"/>
            <a:ext cx="9144000" cy="1655778"/>
          </a:xfrm>
        </p:spPr>
        <p:txBody>
          <a:bodyPr>
            <a:normAutofit/>
          </a:bodyPr>
          <a:lstStyle>
            <a:lvl1pPr marL="0" indent="0" algn="l">
              <a:buNone/>
              <a:defRPr lang="en-US" sz="2206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pPr marL="0" lvl="0" indent="0" algn="l" defTabSz="415869" rtl="0" eaLnBrk="1" latinLnBrk="0" hangingPunct="1">
              <a:lnSpc>
                <a:spcPct val="90000"/>
              </a:lnSpc>
              <a:spcBef>
                <a:spcPts val="455"/>
              </a:spcBef>
              <a:buClr>
                <a:srgbClr val="0073CD"/>
              </a:buClr>
              <a:buFont typeface="Wingdings" panose="05000000000000000000" pitchFamily="2" charset="2"/>
              <a:buNone/>
            </a:pPr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9" name="bk object 16"/>
          <p:cNvSpPr/>
          <p:nvPr userDrawn="1"/>
        </p:nvSpPr>
        <p:spPr>
          <a:xfrm>
            <a:off x="0" y="4907649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819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3" y="564120"/>
            <a:ext cx="2033284" cy="749342"/>
          </a:xfrm>
          <a:prstGeom prst="rect">
            <a:avLst/>
          </a:prstGeom>
        </p:spPr>
      </p:pic>
      <p:grpSp>
        <p:nvGrpSpPr>
          <p:cNvPr id="12" name="Agrupar 2"/>
          <p:cNvGrpSpPr/>
          <p:nvPr userDrawn="1"/>
        </p:nvGrpSpPr>
        <p:grpSpPr>
          <a:xfrm>
            <a:off x="11173753" y="6231836"/>
            <a:ext cx="744832" cy="624574"/>
            <a:chOff x="18403420" y="9757670"/>
            <a:chExt cx="1228196" cy="1029969"/>
          </a:xfrm>
        </p:grpSpPr>
        <p:sp>
          <p:nvSpPr>
            <p:cNvPr id="13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>
                <a:solidFill>
                  <a:prstClr val="black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14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>
                <a:solidFill>
                  <a:prstClr val="black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15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>
                <a:solidFill>
                  <a:prstClr val="black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16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>
                <a:solidFill>
                  <a:prstClr val="black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17" name="object 24"/>
            <p:cNvSpPr txBox="1"/>
            <p:nvPr userDrawn="1"/>
          </p:nvSpPr>
          <p:spPr>
            <a:xfrm>
              <a:off x="18769286" y="10212913"/>
              <a:ext cx="862330" cy="15490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5776" eaLnBrk="1" fontAlgn="auto" hangingPunct="1">
                <a:spcBef>
                  <a:spcPts val="48"/>
                </a:spcBef>
                <a:spcAft>
                  <a:spcPts val="0"/>
                </a:spcAft>
              </a:pPr>
              <a:r>
                <a:rPr sz="523" spc="-7" dirty="0">
                  <a:solidFill>
                    <a:srgbClr val="0073CD"/>
                  </a:solidFill>
                  <a:latin typeface="Gotham-Book"/>
                  <a:ea typeface=""/>
                  <a:cs typeface="Gotham-Book"/>
                </a:rPr>
                <a:t>F</a:t>
              </a:r>
              <a:r>
                <a:rPr sz="523" dirty="0">
                  <a:solidFill>
                    <a:srgbClr val="0073CD"/>
                  </a:solidFill>
                  <a:latin typeface="Gotham-Book"/>
                  <a:ea typeface=""/>
                  <a:cs typeface="Gotham-Book"/>
                </a:rPr>
                <a:t>ound</a:t>
              </a:r>
              <a:r>
                <a:rPr sz="523" spc="-5" dirty="0">
                  <a:solidFill>
                    <a:srgbClr val="0073CD"/>
                  </a:solidFill>
                  <a:latin typeface="Gotham-Book"/>
                  <a:ea typeface=""/>
                  <a:cs typeface="Gotham-Book"/>
                </a:rPr>
                <a:t>a</a:t>
              </a:r>
              <a:r>
                <a:rPr sz="523" dirty="0">
                  <a:solidFill>
                    <a:srgbClr val="0073CD"/>
                  </a:solidFill>
                  <a:latin typeface="Gotham-Book"/>
                  <a:ea typeface=""/>
                  <a:cs typeface="Gotham-Book"/>
                </a:rPr>
                <a:t>tion</a:t>
              </a:r>
              <a:endParaRPr sz="523" dirty="0">
                <a:solidFill>
                  <a:prstClr val="black"/>
                </a:solidFill>
                <a:latin typeface="Gotham-Book"/>
                <a:ea typeface=""/>
                <a:cs typeface="Gotham-Book"/>
              </a:endParaRPr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6893" y="5155052"/>
            <a:ext cx="10515889" cy="934744"/>
          </a:xfrm>
        </p:spPr>
        <p:txBody>
          <a:bodyPr/>
          <a:lstStyle>
            <a:lvl1pPr marL="0" indent="0">
              <a:buNone/>
              <a:defRPr sz="1092">
                <a:solidFill>
                  <a:srgbClr val="003399"/>
                </a:solidFill>
              </a:defRPr>
            </a:lvl1pPr>
            <a:lvl2pPr marL="207935" indent="0">
              <a:buNone/>
              <a:defRPr sz="910">
                <a:solidFill>
                  <a:schemeClr val="tx1">
                    <a:tint val="75000"/>
                  </a:schemeClr>
                </a:solidFill>
              </a:defRPr>
            </a:lvl2pPr>
            <a:lvl3pPr marL="415869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3pPr>
            <a:lvl4pPr marL="623804" indent="0">
              <a:buNone/>
              <a:defRPr sz="728">
                <a:solidFill>
                  <a:schemeClr val="tx1">
                    <a:tint val="75000"/>
                  </a:schemeClr>
                </a:solidFill>
              </a:defRPr>
            </a:lvl4pPr>
            <a:lvl5pPr marL="831738" indent="0">
              <a:buNone/>
              <a:defRPr sz="728">
                <a:solidFill>
                  <a:schemeClr val="tx1">
                    <a:tint val="75000"/>
                  </a:schemeClr>
                </a:solidFill>
              </a:defRPr>
            </a:lvl5pPr>
            <a:lvl6pPr marL="1039673" indent="0">
              <a:buNone/>
              <a:defRPr sz="728">
                <a:solidFill>
                  <a:schemeClr val="tx1">
                    <a:tint val="75000"/>
                  </a:schemeClr>
                </a:solidFill>
              </a:defRPr>
            </a:lvl6pPr>
            <a:lvl7pPr marL="1247607" indent="0">
              <a:buNone/>
              <a:defRPr sz="728">
                <a:solidFill>
                  <a:schemeClr val="tx1">
                    <a:tint val="75000"/>
                  </a:schemeClr>
                </a:solidFill>
              </a:defRPr>
            </a:lvl7pPr>
            <a:lvl8pPr marL="1455542" indent="0">
              <a:buNone/>
              <a:defRPr sz="728">
                <a:solidFill>
                  <a:schemeClr val="tx1">
                    <a:tint val="75000"/>
                  </a:schemeClr>
                </a:solidFill>
              </a:defRPr>
            </a:lvl8pPr>
            <a:lvl9pPr marL="1663476" indent="0">
              <a:buNone/>
              <a:defRPr sz="7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6109049"/>
            <a:ext cx="8591395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_tradnl" sz="81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051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092"/>
            </a:lvl1pPr>
            <a:lvl2pPr>
              <a:defRPr sz="910"/>
            </a:lvl2pPr>
            <a:lvl3pPr>
              <a:defRPr sz="819"/>
            </a:lvl3pPr>
            <a:lvl4pPr>
              <a:defRPr sz="819"/>
            </a:lvl4pPr>
            <a:lvl5pPr>
              <a:defRPr sz="819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4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980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333" y="1349653"/>
            <a:ext cx="6172056" cy="4511031"/>
          </a:xfrm>
        </p:spPr>
        <p:txBody>
          <a:bodyPr/>
          <a:lstStyle>
            <a:lvl1pPr>
              <a:defRPr sz="1092"/>
            </a:lvl1pPr>
            <a:lvl2pPr>
              <a:defRPr sz="910"/>
            </a:lvl2pPr>
            <a:lvl3pPr>
              <a:defRPr sz="819"/>
            </a:lvl3pPr>
            <a:lvl4pPr>
              <a:defRPr sz="819"/>
            </a:lvl4pPr>
            <a:lvl5pPr>
              <a:defRPr sz="819"/>
            </a:lvl5pPr>
            <a:lvl6pPr>
              <a:defRPr sz="910"/>
            </a:lvl6pPr>
            <a:lvl7pPr>
              <a:defRPr sz="910"/>
            </a:lvl7pPr>
            <a:lvl8pPr>
              <a:defRPr sz="910"/>
            </a:lvl8pPr>
            <a:lvl9pPr>
              <a:defRPr sz="91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501" y="1349651"/>
            <a:ext cx="3932748" cy="4519696"/>
          </a:xfrm>
        </p:spPr>
        <p:txBody>
          <a:bodyPr>
            <a:normAutofit/>
          </a:bodyPr>
          <a:lstStyle>
            <a:lvl1pPr marL="0" indent="0">
              <a:buNone/>
              <a:defRPr sz="1092"/>
            </a:lvl1pPr>
            <a:lvl2pPr marL="207935" indent="0">
              <a:buNone/>
              <a:defRPr sz="637"/>
            </a:lvl2pPr>
            <a:lvl3pPr marL="415869" indent="0">
              <a:buNone/>
              <a:defRPr sz="546"/>
            </a:lvl3pPr>
            <a:lvl4pPr marL="623804" indent="0">
              <a:buNone/>
              <a:defRPr sz="455"/>
            </a:lvl4pPr>
            <a:lvl5pPr marL="831738" indent="0">
              <a:buNone/>
              <a:defRPr sz="455"/>
            </a:lvl5pPr>
            <a:lvl6pPr marL="1039673" indent="0">
              <a:buNone/>
              <a:defRPr sz="455"/>
            </a:lvl6pPr>
            <a:lvl7pPr marL="1247607" indent="0">
              <a:buNone/>
              <a:defRPr sz="455"/>
            </a:lvl7pPr>
            <a:lvl8pPr marL="1455542" indent="0">
              <a:buNone/>
              <a:defRPr sz="455"/>
            </a:lvl8pPr>
            <a:lvl9pPr marL="1663476" indent="0">
              <a:buNone/>
              <a:defRPr sz="455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013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72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907649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819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_tradnl" sz="819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3" y="564120"/>
            <a:ext cx="2033284" cy="749342"/>
          </a:xfrm>
          <a:prstGeom prst="rect">
            <a:avLst/>
          </a:prstGeom>
        </p:spPr>
      </p:pic>
      <p:grpSp>
        <p:nvGrpSpPr>
          <p:cNvPr id="3" name="Agrupar 2"/>
          <p:cNvGrpSpPr/>
          <p:nvPr userDrawn="1"/>
        </p:nvGrpSpPr>
        <p:grpSpPr>
          <a:xfrm>
            <a:off x="11173753" y="6231240"/>
            <a:ext cx="744832" cy="624574"/>
            <a:chOff x="18403420" y="9757670"/>
            <a:chExt cx="1228196" cy="1029969"/>
          </a:xfrm>
        </p:grpSpPr>
        <p:sp>
          <p:nvSpPr>
            <p:cNvPr id="5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>
                <a:solidFill>
                  <a:prstClr val="black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6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>
                <a:solidFill>
                  <a:prstClr val="black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7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>
                <a:solidFill>
                  <a:prstClr val="black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9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819">
                <a:solidFill>
                  <a:prstClr val="black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11" name="object 24"/>
            <p:cNvSpPr txBox="1"/>
            <p:nvPr userDrawn="1"/>
          </p:nvSpPr>
          <p:spPr>
            <a:xfrm>
              <a:off x="18769286" y="10212913"/>
              <a:ext cx="862330" cy="15490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5776" eaLnBrk="1" fontAlgn="auto" hangingPunct="1">
                <a:spcBef>
                  <a:spcPts val="48"/>
                </a:spcBef>
                <a:spcAft>
                  <a:spcPts val="0"/>
                </a:spcAft>
              </a:pPr>
              <a:r>
                <a:rPr sz="523" spc="-7" dirty="0">
                  <a:solidFill>
                    <a:srgbClr val="0073CD"/>
                  </a:solidFill>
                  <a:latin typeface="Gotham-Book"/>
                  <a:ea typeface=""/>
                  <a:cs typeface="Gotham-Book"/>
                </a:rPr>
                <a:t>F</a:t>
              </a:r>
              <a:r>
                <a:rPr sz="523" dirty="0">
                  <a:solidFill>
                    <a:srgbClr val="0073CD"/>
                  </a:solidFill>
                  <a:latin typeface="Gotham-Book"/>
                  <a:ea typeface=""/>
                  <a:cs typeface="Gotham-Book"/>
                </a:rPr>
                <a:t>ound</a:t>
              </a:r>
              <a:r>
                <a:rPr sz="523" spc="-5" dirty="0">
                  <a:solidFill>
                    <a:srgbClr val="0073CD"/>
                  </a:solidFill>
                  <a:latin typeface="Gotham-Book"/>
                  <a:ea typeface=""/>
                  <a:cs typeface="Gotham-Book"/>
                </a:rPr>
                <a:t>a</a:t>
              </a:r>
              <a:r>
                <a:rPr sz="523" dirty="0">
                  <a:solidFill>
                    <a:srgbClr val="0073CD"/>
                  </a:solidFill>
                  <a:latin typeface="Gotham-Book"/>
                  <a:ea typeface=""/>
                  <a:cs typeface="Gotham-Book"/>
                </a:rPr>
                <a:t>tion</a:t>
              </a:r>
              <a:endParaRPr sz="523" dirty="0">
                <a:solidFill>
                  <a:prstClr val="black"/>
                </a:solidFill>
                <a:latin typeface="Gotham-Book"/>
                <a:ea typeface=""/>
                <a:cs typeface="Gotham-Book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387" y="2320015"/>
            <a:ext cx="6839227" cy="1325584"/>
          </a:xfrm>
          <a:prstGeom prst="rect">
            <a:avLst/>
          </a:prstGeom>
        </p:spPr>
        <p:txBody>
          <a:bodyPr/>
          <a:lstStyle>
            <a:lvl1pPr algn="ctr">
              <a:defRPr sz="218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109049"/>
            <a:ext cx="8591395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_tradnl" sz="81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04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_tradnl" dirty="0">
                <a:solidFill>
                  <a:srgbClr val="0071CE"/>
                </a:solidFill>
              </a:rPr>
              <a:t>Page </a:t>
            </a:r>
            <a:fld id="{97BFD062-5F77-AB40-9CBF-B3FAAFD5F6E3}" type="slidenum">
              <a:rPr lang="es-ES_tradnl" smtClean="0"/>
              <a:pPr/>
              <a:t>‹N°›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51245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_tradnl" dirty="0">
                <a:solidFill>
                  <a:srgbClr val="0071CE"/>
                </a:solidFill>
              </a:rPr>
              <a:t>Page </a:t>
            </a:r>
            <a:fld id="{97BFD062-5F77-AB40-9CBF-B3FAAFD5F6E3}" type="slidenum">
              <a:rPr lang="es-ES_tradnl" smtClean="0"/>
              <a:pPr/>
              <a:t>‹N°›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59406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558140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19"/>
            </a:lvl1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10" b="1" i="0" u="none" strike="noStrike" kern="1200" cap="none" spc="0" normalizeH="0" baseline="0" noProof="0" dirty="0">
                <a:ln>
                  <a:noFill/>
                </a:ln>
                <a:solidFill>
                  <a:srgbClr val="0071C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</a:t>
            </a:r>
            <a:r>
              <a:rPr kumimoji="0" lang="es-ES_tradnl" sz="910" b="1" i="0" u="none" strike="noStrike" kern="1200" cap="none" spc="0" normalizeH="0" baseline="0" noProof="0" dirty="0">
                <a:ln>
                  <a:noFill/>
                </a:ln>
                <a:solidFill>
                  <a:srgbClr val="0073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fld id="{97BFD062-5F77-AB40-9CBF-B3FAAFD5F6E3}" type="slidenum">
              <a:rPr kumimoji="0" lang="es-ES_tradnl" sz="910" b="1" i="0" u="none" strike="noStrike" kern="1200" cap="none" spc="0" normalizeH="0" baseline="0" noProof="0" smtClean="0">
                <a:ln>
                  <a:noFill/>
                </a:ln>
                <a:solidFill>
                  <a:srgbClr val="0073C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s-ES_tradnl" sz="910" b="1" i="0" u="none" strike="noStrike" kern="1200" cap="none" spc="0" normalizeH="0" baseline="0" noProof="0" dirty="0">
              <a:ln>
                <a:noFill/>
              </a:ln>
              <a:solidFill>
                <a:srgbClr val="0073C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16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84B4F-7941-8F48-8FC6-DE7B1C20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130425"/>
            <a:ext cx="10361084" cy="14684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DD9153-8ECD-794C-B5A9-78CC76A3EDD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9601" y="6356350"/>
            <a:ext cx="2842684" cy="363538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es-ES"/>
              <a:t>08/02/19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8CE8D6-0DCF-0C46-ADFA-F05B2A9AF40F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56350"/>
            <a:ext cx="2842684" cy="363538"/>
          </a:xfrm>
        </p:spPr>
        <p:txBody>
          <a:bodyPr/>
          <a:lstStyle>
            <a:lvl1pPr>
              <a:defRPr/>
            </a:lvl1pPr>
          </a:lstStyle>
          <a:p>
            <a:fld id="{B41F494D-CFE7-8F44-AAD6-2F3677608DE9}" type="slidenum">
              <a:rPr lang="it-IT" altLang="es-ES"/>
              <a:pPr/>
              <a:t>‹N°›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0987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ECF-5991-48B3-9183-F7F505911753}" type="datetimeFigureOut">
              <a:rPr lang="es-ES" smtClean="0"/>
              <a:t>6/4/20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50F4-2876-40FB-890B-79C0EA53FC1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1322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C18F3-75FD-A94F-A4FE-534DDE569C20}" type="datetimeFigureOut">
              <a:rPr lang="en-US" altLang="es-ES_tradnl"/>
              <a:pPr>
                <a:defRPr/>
              </a:pPr>
              <a:t>4/6/20</a:t>
            </a:fld>
            <a:endParaRPr lang="en-US" alt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E35E-9367-7243-B30D-070FFE42712A}" type="slidenum">
              <a:rPr lang="en-US" altLang="es-ES_tradnl"/>
              <a:pPr>
                <a:defRPr/>
              </a:pPr>
              <a:t>‹N°›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9535875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1104899" y="1757730"/>
            <a:ext cx="10477500" cy="27930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350" b="1">
                <a:solidFill>
                  <a:srgbClr val="0088D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1"/>
          </p:nvPr>
        </p:nvSpPr>
        <p:spPr>
          <a:xfrm>
            <a:off x="1104900" y="2314140"/>
            <a:ext cx="10475384" cy="1231106"/>
          </a:xfrm>
        </p:spPr>
        <p:txBody>
          <a:bodyPr/>
          <a:lstStyle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90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es-ES_tradnl" sz="392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758" y="2227600"/>
            <a:ext cx="10515889" cy="554493"/>
          </a:xfrm>
          <a:prstGeom prst="rect">
            <a:avLst/>
          </a:prstGeom>
        </p:spPr>
        <p:txBody>
          <a:bodyPr anchor="b"/>
          <a:lstStyle>
            <a:lvl1pPr marL="0" algn="l" defTabSz="7393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921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bk object 16"/>
          <p:cNvSpPr/>
          <p:nvPr userDrawn="1"/>
        </p:nvSpPr>
        <p:spPr>
          <a:xfrm>
            <a:off x="-3851" y="6109050"/>
            <a:ext cx="12192000" cy="7393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219170"/>
            <a:endParaRPr sz="145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608279" y="2828299"/>
            <a:ext cx="9144000" cy="1655779"/>
          </a:xfrm>
        </p:spPr>
        <p:txBody>
          <a:bodyPr>
            <a:normAutofit/>
          </a:bodyPr>
          <a:lstStyle>
            <a:lvl1pPr marL="0" indent="0" algn="l">
              <a:buNone/>
              <a:defRPr lang="en-US" sz="392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9652" indent="0" algn="ctr">
              <a:buNone/>
              <a:defRPr sz="1617"/>
            </a:lvl2pPr>
            <a:lvl3pPr marL="739304" indent="0" algn="ctr">
              <a:buNone/>
              <a:defRPr sz="1456"/>
            </a:lvl3pPr>
            <a:lvl4pPr marL="1108956" indent="0" algn="ctr">
              <a:buNone/>
              <a:defRPr sz="1293"/>
            </a:lvl4pPr>
            <a:lvl5pPr marL="1478608" indent="0" algn="ctr">
              <a:buNone/>
              <a:defRPr sz="1293"/>
            </a:lvl5pPr>
            <a:lvl6pPr marL="1848260" indent="0" algn="ctr">
              <a:buNone/>
              <a:defRPr sz="1293"/>
            </a:lvl6pPr>
            <a:lvl7pPr marL="2217913" indent="0" algn="ctr">
              <a:buNone/>
              <a:defRPr sz="1293"/>
            </a:lvl7pPr>
            <a:lvl8pPr marL="2587566" indent="0" algn="ctr">
              <a:buNone/>
              <a:defRPr sz="1293"/>
            </a:lvl8pPr>
            <a:lvl9pPr marL="2957218" indent="0" algn="ctr">
              <a:buNone/>
              <a:defRPr sz="1293"/>
            </a:lvl9pPr>
          </a:lstStyle>
          <a:p>
            <a:pPr marL="0" lvl="0" indent="0" algn="l" defTabSz="739304" rtl="0" eaLnBrk="1" latinLnBrk="0" hangingPunct="1">
              <a:lnSpc>
                <a:spcPct val="90000"/>
              </a:lnSpc>
              <a:spcBef>
                <a:spcPts val="808"/>
              </a:spcBef>
              <a:buClr>
                <a:srgbClr val="0073CD"/>
              </a:buClr>
              <a:buFont typeface="Wingdings" panose="05000000000000000000" pitchFamily="2" charset="2"/>
              <a:buNone/>
            </a:pPr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9" name="bk object 16"/>
          <p:cNvSpPr/>
          <p:nvPr userDrawn="1"/>
        </p:nvSpPr>
        <p:spPr>
          <a:xfrm>
            <a:off x="0" y="4907650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145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5" y="564121"/>
            <a:ext cx="2033284" cy="749343"/>
          </a:xfrm>
          <a:prstGeom prst="rect">
            <a:avLst/>
          </a:prstGeom>
        </p:spPr>
      </p:pic>
      <p:grpSp>
        <p:nvGrpSpPr>
          <p:cNvPr id="12" name="Agrupar 2"/>
          <p:cNvGrpSpPr/>
          <p:nvPr userDrawn="1"/>
        </p:nvGrpSpPr>
        <p:grpSpPr>
          <a:xfrm>
            <a:off x="11173757" y="6231837"/>
            <a:ext cx="744831" cy="624575"/>
            <a:chOff x="18403420" y="9757670"/>
            <a:chExt cx="1228196" cy="1029969"/>
          </a:xfrm>
        </p:grpSpPr>
        <p:sp>
          <p:nvSpPr>
            <p:cNvPr id="13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1219170"/>
              <a:endParaRPr sz="145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145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1219170"/>
              <a:endParaRPr sz="145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1219170"/>
              <a:endParaRPr sz="145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24"/>
            <p:cNvSpPr txBox="1"/>
            <p:nvPr userDrawn="1"/>
          </p:nvSpPr>
          <p:spPr>
            <a:xfrm>
              <a:off x="18769288" y="10212913"/>
              <a:ext cx="862328" cy="49380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0268" defTabSz="1219170">
                <a:spcBef>
                  <a:spcPts val="85"/>
                </a:spcBef>
              </a:pPr>
              <a:r>
                <a:rPr sz="929" spc="-12" dirty="0">
                  <a:solidFill>
                    <a:srgbClr val="0073CD"/>
                  </a:solidFill>
                  <a:latin typeface="Gotham-Book"/>
                  <a:cs typeface="Gotham-Book"/>
                </a:rPr>
                <a:t>F</a:t>
              </a:r>
              <a:r>
                <a:rPr sz="929" dirty="0">
                  <a:solidFill>
                    <a:srgbClr val="0073CD"/>
                  </a:solidFill>
                  <a:latin typeface="Gotham-Book"/>
                  <a:cs typeface="Gotham-Book"/>
                </a:rPr>
                <a:t>ound</a:t>
              </a:r>
              <a:r>
                <a:rPr sz="929" spc="-8" dirty="0">
                  <a:solidFill>
                    <a:srgbClr val="0073CD"/>
                  </a:solidFill>
                  <a:latin typeface="Gotham-Book"/>
                  <a:cs typeface="Gotham-Book"/>
                </a:rPr>
                <a:t>a</a:t>
              </a:r>
              <a:r>
                <a:rPr sz="929" dirty="0">
                  <a:solidFill>
                    <a:srgbClr val="0073CD"/>
                  </a:solidFill>
                  <a:latin typeface="Gotham-Book"/>
                  <a:cs typeface="Gotham-Book"/>
                </a:rPr>
                <a:t>tion</a:t>
              </a:r>
              <a:endParaRPr sz="929" dirty="0">
                <a:solidFill>
                  <a:prstClr val="black"/>
                </a:solidFill>
                <a:latin typeface="Gotham-Book"/>
                <a:cs typeface="Gotham-Book"/>
              </a:endParaRPr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6894" y="5155052"/>
            <a:ext cx="10515889" cy="934744"/>
          </a:xfrm>
        </p:spPr>
        <p:txBody>
          <a:bodyPr/>
          <a:lstStyle>
            <a:lvl1pPr marL="0" indent="0">
              <a:buNone/>
              <a:defRPr sz="1940">
                <a:solidFill>
                  <a:srgbClr val="003399"/>
                </a:solidFill>
              </a:defRPr>
            </a:lvl1pPr>
            <a:lvl2pPr marL="36965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2pPr>
            <a:lvl3pPr marL="739304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3pPr>
            <a:lvl4pPr marL="1108956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4pPr>
            <a:lvl5pPr marL="1478608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5pPr>
            <a:lvl6pPr marL="1848260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6pPr>
            <a:lvl7pPr marL="2217913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7pPr>
            <a:lvl8pPr marL="2587566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8pPr>
            <a:lvl9pPr marL="2957218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6109049"/>
            <a:ext cx="8591395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s-ES_tradnl" sz="1456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4927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40"/>
            </a:lvl1pPr>
            <a:lvl2pPr>
              <a:defRPr sz="1617"/>
            </a:lvl2pPr>
            <a:lvl3pPr>
              <a:defRPr sz="1456"/>
            </a:lvl3pPr>
            <a:lvl4pPr>
              <a:defRPr sz="1456"/>
            </a:lvl4pPr>
            <a:lvl5pPr>
              <a:defRPr sz="1456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04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36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333" y="1349654"/>
            <a:ext cx="6172056" cy="4511031"/>
          </a:xfrm>
        </p:spPr>
        <p:txBody>
          <a:bodyPr/>
          <a:lstStyle>
            <a:lvl1pPr>
              <a:defRPr sz="1940"/>
            </a:lvl1pPr>
            <a:lvl2pPr>
              <a:defRPr sz="1617"/>
            </a:lvl2pPr>
            <a:lvl3pPr>
              <a:defRPr sz="1456"/>
            </a:lvl3pPr>
            <a:lvl4pPr>
              <a:defRPr sz="1456"/>
            </a:lvl4pPr>
            <a:lvl5pPr>
              <a:defRPr sz="1456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502" y="1349651"/>
            <a:ext cx="3932748" cy="4519696"/>
          </a:xfrm>
        </p:spPr>
        <p:txBody>
          <a:bodyPr>
            <a:normAutofit/>
          </a:bodyPr>
          <a:lstStyle>
            <a:lvl1pPr marL="0" indent="0">
              <a:buNone/>
              <a:defRPr sz="1940"/>
            </a:lvl1pPr>
            <a:lvl2pPr marL="369652" indent="0">
              <a:buNone/>
              <a:defRPr sz="1132"/>
            </a:lvl2pPr>
            <a:lvl3pPr marL="739304" indent="0">
              <a:buNone/>
              <a:defRPr sz="971"/>
            </a:lvl3pPr>
            <a:lvl4pPr marL="1108956" indent="0">
              <a:buNone/>
              <a:defRPr sz="808"/>
            </a:lvl4pPr>
            <a:lvl5pPr marL="1478608" indent="0">
              <a:buNone/>
              <a:defRPr sz="808"/>
            </a:lvl5pPr>
            <a:lvl6pPr marL="1848260" indent="0">
              <a:buNone/>
              <a:defRPr sz="808"/>
            </a:lvl6pPr>
            <a:lvl7pPr marL="2217913" indent="0">
              <a:buNone/>
              <a:defRPr sz="808"/>
            </a:lvl7pPr>
            <a:lvl8pPr marL="2587566" indent="0">
              <a:buNone/>
              <a:defRPr sz="808"/>
            </a:lvl8pPr>
            <a:lvl9pPr marL="2957218" indent="0">
              <a:buNone/>
              <a:defRPr sz="808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860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861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907650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145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s-ES_tradnl" sz="1456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5" y="564121"/>
            <a:ext cx="2033284" cy="749343"/>
          </a:xfrm>
          <a:prstGeom prst="rect">
            <a:avLst/>
          </a:prstGeom>
        </p:spPr>
      </p:pic>
      <p:grpSp>
        <p:nvGrpSpPr>
          <p:cNvPr id="3" name="Agrupar 2"/>
          <p:cNvGrpSpPr/>
          <p:nvPr userDrawn="1"/>
        </p:nvGrpSpPr>
        <p:grpSpPr>
          <a:xfrm>
            <a:off x="11173757" y="6231241"/>
            <a:ext cx="744831" cy="624575"/>
            <a:chOff x="18403420" y="9757670"/>
            <a:chExt cx="1228196" cy="1029969"/>
          </a:xfrm>
        </p:grpSpPr>
        <p:sp>
          <p:nvSpPr>
            <p:cNvPr id="5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1219170"/>
              <a:endParaRPr sz="145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70"/>
              <a:endParaRPr sz="145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1219170"/>
              <a:endParaRPr sz="145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1219170"/>
              <a:endParaRPr sz="145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24"/>
            <p:cNvSpPr txBox="1"/>
            <p:nvPr userDrawn="1"/>
          </p:nvSpPr>
          <p:spPr>
            <a:xfrm>
              <a:off x="18769288" y="10212913"/>
              <a:ext cx="862328" cy="49380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0268" defTabSz="1219170">
                <a:spcBef>
                  <a:spcPts val="85"/>
                </a:spcBef>
              </a:pPr>
              <a:r>
                <a:rPr sz="929" spc="-12" dirty="0">
                  <a:solidFill>
                    <a:srgbClr val="0073CD"/>
                  </a:solidFill>
                  <a:latin typeface="Gotham-Book"/>
                  <a:cs typeface="Gotham-Book"/>
                </a:rPr>
                <a:t>F</a:t>
              </a:r>
              <a:r>
                <a:rPr sz="929" dirty="0">
                  <a:solidFill>
                    <a:srgbClr val="0073CD"/>
                  </a:solidFill>
                  <a:latin typeface="Gotham-Book"/>
                  <a:cs typeface="Gotham-Book"/>
                </a:rPr>
                <a:t>ound</a:t>
              </a:r>
              <a:r>
                <a:rPr sz="929" spc="-8" dirty="0">
                  <a:solidFill>
                    <a:srgbClr val="0073CD"/>
                  </a:solidFill>
                  <a:latin typeface="Gotham-Book"/>
                  <a:cs typeface="Gotham-Book"/>
                </a:rPr>
                <a:t>a</a:t>
              </a:r>
              <a:r>
                <a:rPr sz="929" dirty="0">
                  <a:solidFill>
                    <a:srgbClr val="0073CD"/>
                  </a:solidFill>
                  <a:latin typeface="Gotham-Book"/>
                  <a:cs typeface="Gotham-Book"/>
                </a:rPr>
                <a:t>tion</a:t>
              </a:r>
              <a:endParaRPr sz="929" dirty="0">
                <a:solidFill>
                  <a:prstClr val="black"/>
                </a:solidFill>
                <a:latin typeface="Gotham-Book"/>
                <a:cs typeface="Gotham-Book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6388" y="2320015"/>
            <a:ext cx="6839227" cy="1325584"/>
          </a:xfrm>
          <a:prstGeom prst="rect">
            <a:avLst/>
          </a:prstGeom>
        </p:spPr>
        <p:txBody>
          <a:bodyPr/>
          <a:lstStyle>
            <a:lvl1pPr algn="ctr">
              <a:defRPr sz="388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109049"/>
            <a:ext cx="8591395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s-ES_tradnl" sz="1456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1693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_tradnl" dirty="0">
                <a:solidFill>
                  <a:srgbClr val="0071CE"/>
                </a:solidFill>
              </a:rPr>
              <a:t>Page </a:t>
            </a:r>
            <a:fld id="{97BFD062-5F77-AB40-9CBF-B3FAAFD5F6E3}" type="slidenum">
              <a:rPr lang="es-ES_tradnl" smtClean="0"/>
              <a:pPr/>
              <a:t>‹N°›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579113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_tradnl" dirty="0">
                <a:solidFill>
                  <a:srgbClr val="0071CE"/>
                </a:solidFill>
              </a:rPr>
              <a:t>Page </a:t>
            </a:r>
            <a:fld id="{97BFD062-5F77-AB40-9CBF-B3FAAFD5F6E3}" type="slidenum">
              <a:rPr lang="es-ES_tradnl" smtClean="0"/>
              <a:pPr/>
              <a:t>‹N°›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5154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ECF-5991-48B3-9183-F7F505911753}" type="datetimeFigureOut">
              <a:rPr lang="es-ES" smtClean="0"/>
              <a:t>6/4/20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50F4-2876-40FB-890B-79C0EA53FC1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6957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/>
            <a:endParaRPr lang="es-ES_tradnl" sz="294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755" y="2227599"/>
            <a:ext cx="10515889" cy="554493"/>
          </a:xfrm>
          <a:prstGeom prst="rect">
            <a:avLst/>
          </a:prstGeom>
        </p:spPr>
        <p:txBody>
          <a:bodyPr anchor="b"/>
          <a:lstStyle>
            <a:lvl1pPr marL="0" algn="l" defTabSz="55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941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bk object 16"/>
          <p:cNvSpPr/>
          <p:nvPr userDrawn="1"/>
        </p:nvSpPr>
        <p:spPr>
          <a:xfrm>
            <a:off x="-3851" y="6109049"/>
            <a:ext cx="12192000" cy="7393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608278" y="2828299"/>
            <a:ext cx="9144000" cy="1655778"/>
          </a:xfrm>
        </p:spPr>
        <p:txBody>
          <a:bodyPr>
            <a:normAutofit/>
          </a:bodyPr>
          <a:lstStyle>
            <a:lvl1pPr marL="0" indent="0" algn="l">
              <a:buNone/>
              <a:defRPr lang="en-US" sz="294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pPr marL="0" lvl="0" indent="0" algn="l" defTabSz="554492" rtl="0" eaLnBrk="1" latinLnBrk="0" hangingPunct="1">
              <a:lnSpc>
                <a:spcPct val="90000"/>
              </a:lnSpc>
              <a:spcBef>
                <a:spcPts val="606"/>
              </a:spcBef>
              <a:buClr>
                <a:srgbClr val="0073CD"/>
              </a:buClr>
              <a:buFont typeface="Wingdings" panose="05000000000000000000" pitchFamily="2" charset="2"/>
              <a:buNone/>
            </a:pPr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9" name="bk object 16"/>
          <p:cNvSpPr/>
          <p:nvPr userDrawn="1"/>
        </p:nvSpPr>
        <p:spPr>
          <a:xfrm>
            <a:off x="0" y="4907648"/>
            <a:ext cx="12192000" cy="120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3" y="564120"/>
            <a:ext cx="2033284" cy="749342"/>
          </a:xfrm>
          <a:prstGeom prst="rect">
            <a:avLst/>
          </a:prstGeom>
        </p:spPr>
      </p:pic>
      <p:grpSp>
        <p:nvGrpSpPr>
          <p:cNvPr id="12" name="Agrupar 2"/>
          <p:cNvGrpSpPr/>
          <p:nvPr userDrawn="1"/>
        </p:nvGrpSpPr>
        <p:grpSpPr>
          <a:xfrm>
            <a:off x="11173754" y="6231836"/>
            <a:ext cx="744831" cy="624574"/>
            <a:chOff x="18403420" y="9757670"/>
            <a:chExt cx="1228196" cy="1029969"/>
          </a:xfrm>
        </p:grpSpPr>
        <p:sp>
          <p:nvSpPr>
            <p:cNvPr id="13" name="object 20"/>
            <p:cNvSpPr/>
            <p:nvPr userDrawn="1"/>
          </p:nvSpPr>
          <p:spPr>
            <a:xfrm>
              <a:off x="18403420" y="9757670"/>
              <a:ext cx="558165" cy="1029969"/>
            </a:xfrm>
            <a:custGeom>
              <a:avLst/>
              <a:gdLst/>
              <a:ahLst/>
              <a:cxnLst/>
              <a:rect l="l" t="t" r="r" b="b"/>
              <a:pathLst>
                <a:path w="558165" h="1029970">
                  <a:moveTo>
                    <a:pt x="397181" y="0"/>
                  </a:moveTo>
                  <a:lnTo>
                    <a:pt x="358375" y="3836"/>
                  </a:lnTo>
                  <a:lnTo>
                    <a:pt x="317896" y="15486"/>
                  </a:lnTo>
                  <a:lnTo>
                    <a:pt x="266986" y="40662"/>
                  </a:lnTo>
                  <a:lnTo>
                    <a:pt x="225318" y="73211"/>
                  </a:lnTo>
                  <a:lnTo>
                    <a:pt x="192001" y="111467"/>
                  </a:lnTo>
                  <a:lnTo>
                    <a:pt x="166142" y="153765"/>
                  </a:lnTo>
                  <a:lnTo>
                    <a:pt x="146852" y="198442"/>
                  </a:lnTo>
                  <a:lnTo>
                    <a:pt x="133238" y="243830"/>
                  </a:lnTo>
                  <a:lnTo>
                    <a:pt x="124410" y="288267"/>
                  </a:lnTo>
                  <a:lnTo>
                    <a:pt x="119476" y="330085"/>
                  </a:lnTo>
                  <a:lnTo>
                    <a:pt x="117546" y="367622"/>
                  </a:lnTo>
                  <a:lnTo>
                    <a:pt x="0" y="367622"/>
                  </a:lnTo>
                  <a:lnTo>
                    <a:pt x="0" y="429651"/>
                  </a:lnTo>
                  <a:lnTo>
                    <a:pt x="117410" y="429651"/>
                  </a:lnTo>
                  <a:lnTo>
                    <a:pt x="117410" y="1029340"/>
                  </a:lnTo>
                  <a:lnTo>
                    <a:pt x="427463" y="1029340"/>
                  </a:lnTo>
                  <a:lnTo>
                    <a:pt x="427463" y="967321"/>
                  </a:lnTo>
                  <a:lnTo>
                    <a:pt x="301257" y="967321"/>
                  </a:lnTo>
                  <a:lnTo>
                    <a:pt x="301257" y="226558"/>
                  </a:lnTo>
                  <a:lnTo>
                    <a:pt x="302932" y="182604"/>
                  </a:lnTo>
                  <a:lnTo>
                    <a:pt x="310060" y="138278"/>
                  </a:lnTo>
                  <a:lnTo>
                    <a:pt x="325797" y="98742"/>
                  </a:lnTo>
                  <a:lnTo>
                    <a:pt x="353300" y="69155"/>
                  </a:lnTo>
                  <a:lnTo>
                    <a:pt x="395726" y="54678"/>
                  </a:lnTo>
                  <a:lnTo>
                    <a:pt x="400103" y="54417"/>
                  </a:lnTo>
                  <a:lnTo>
                    <a:pt x="528885" y="54417"/>
                  </a:lnTo>
                  <a:lnTo>
                    <a:pt x="523912" y="47253"/>
                  </a:lnTo>
                  <a:lnTo>
                    <a:pt x="487515" y="21213"/>
                  </a:lnTo>
                  <a:lnTo>
                    <a:pt x="443866" y="5356"/>
                  </a:lnTo>
                  <a:lnTo>
                    <a:pt x="397181" y="0"/>
                  </a:lnTo>
                  <a:close/>
                </a:path>
                <a:path w="558165" h="1029970">
                  <a:moveTo>
                    <a:pt x="528936" y="54490"/>
                  </a:moveTo>
                  <a:lnTo>
                    <a:pt x="402144" y="54490"/>
                  </a:lnTo>
                  <a:lnTo>
                    <a:pt x="412282" y="55673"/>
                  </a:lnTo>
                  <a:lnTo>
                    <a:pt x="419557" y="58876"/>
                  </a:lnTo>
                  <a:lnTo>
                    <a:pt x="424312" y="63553"/>
                  </a:lnTo>
                  <a:lnTo>
                    <a:pt x="426845" y="69160"/>
                  </a:lnTo>
                  <a:lnTo>
                    <a:pt x="412387" y="80296"/>
                  </a:lnTo>
                  <a:lnTo>
                    <a:pt x="398710" y="95180"/>
                  </a:lnTo>
                  <a:lnTo>
                    <a:pt x="388520" y="114485"/>
                  </a:lnTo>
                  <a:lnTo>
                    <a:pt x="384522" y="138885"/>
                  </a:lnTo>
                  <a:lnTo>
                    <a:pt x="390626" y="170420"/>
                  </a:lnTo>
                  <a:lnTo>
                    <a:pt x="407605" y="195335"/>
                  </a:lnTo>
                  <a:lnTo>
                    <a:pt x="433458" y="211700"/>
                  </a:lnTo>
                  <a:lnTo>
                    <a:pt x="466184" y="217584"/>
                  </a:lnTo>
                  <a:lnTo>
                    <a:pt x="503011" y="210933"/>
                  </a:lnTo>
                  <a:lnTo>
                    <a:pt x="532106" y="192433"/>
                  </a:lnTo>
                  <a:lnTo>
                    <a:pt x="551216" y="164266"/>
                  </a:lnTo>
                  <a:lnTo>
                    <a:pt x="558087" y="128613"/>
                  </a:lnTo>
                  <a:lnTo>
                    <a:pt x="548841" y="83159"/>
                  </a:lnTo>
                  <a:lnTo>
                    <a:pt x="528936" y="54490"/>
                  </a:lnTo>
                  <a:close/>
                </a:path>
                <a:path w="558165" h="1029970">
                  <a:moveTo>
                    <a:pt x="528885" y="54417"/>
                  </a:moveTo>
                  <a:lnTo>
                    <a:pt x="400103" y="54417"/>
                  </a:lnTo>
                  <a:lnTo>
                    <a:pt x="402071" y="54500"/>
                  </a:lnTo>
                  <a:lnTo>
                    <a:pt x="528936" y="5449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4" name="object 21"/>
            <p:cNvSpPr/>
            <p:nvPr userDrawn="1"/>
          </p:nvSpPr>
          <p:spPr>
            <a:xfrm>
              <a:off x="18840831" y="10116100"/>
              <a:ext cx="95138" cy="106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5" name="object 22"/>
            <p:cNvSpPr/>
            <p:nvPr userDrawn="1"/>
          </p:nvSpPr>
          <p:spPr>
            <a:xfrm>
              <a:off x="18957250" y="101161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5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56" y="106122"/>
                  </a:lnTo>
                  <a:lnTo>
                    <a:pt x="23371" y="106122"/>
                  </a:lnTo>
                  <a:lnTo>
                    <a:pt x="29527" y="99557"/>
                  </a:lnTo>
                  <a:lnTo>
                    <a:pt x="2952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6" name="object 23"/>
            <p:cNvSpPr/>
            <p:nvPr userDrawn="1"/>
          </p:nvSpPr>
          <p:spPr>
            <a:xfrm>
              <a:off x="18790096" y="10115801"/>
              <a:ext cx="29845" cy="106680"/>
            </a:xfrm>
            <a:custGeom>
              <a:avLst/>
              <a:gdLst/>
              <a:ahLst/>
              <a:cxnLst/>
              <a:rect l="l" t="t" r="r" b="b"/>
              <a:pathLst>
                <a:path w="29844" h="106679">
                  <a:moveTo>
                    <a:pt x="23371" y="0"/>
                  </a:moveTo>
                  <a:lnTo>
                    <a:pt x="6146" y="0"/>
                  </a:lnTo>
                  <a:lnTo>
                    <a:pt x="0" y="6565"/>
                  </a:lnTo>
                  <a:lnTo>
                    <a:pt x="0" y="99557"/>
                  </a:lnTo>
                  <a:lnTo>
                    <a:pt x="6146" y="106122"/>
                  </a:lnTo>
                  <a:lnTo>
                    <a:pt x="23371" y="106122"/>
                  </a:lnTo>
                  <a:lnTo>
                    <a:pt x="29517" y="99557"/>
                  </a:lnTo>
                  <a:lnTo>
                    <a:pt x="29517" y="6565"/>
                  </a:lnTo>
                  <a:lnTo>
                    <a:pt x="23371" y="0"/>
                  </a:lnTo>
                  <a:close/>
                </a:path>
              </a:pathLst>
            </a:custGeom>
            <a:solidFill>
              <a:srgbClr val="0073CD"/>
            </a:solid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7" name="object 24"/>
            <p:cNvSpPr txBox="1"/>
            <p:nvPr userDrawn="1"/>
          </p:nvSpPr>
          <p:spPr>
            <a:xfrm>
              <a:off x="18769286" y="10212913"/>
              <a:ext cx="862330" cy="19910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7701" defTabSz="554492">
                <a:spcBef>
                  <a:spcPts val="64"/>
                </a:spcBef>
              </a:pPr>
              <a:r>
                <a:rPr sz="697" spc="-9" dirty="0">
                  <a:solidFill>
                    <a:srgbClr val="0073CD"/>
                  </a:solidFill>
                  <a:latin typeface="Gotham-Book"/>
                  <a:cs typeface="Gotham-Book"/>
                </a:rPr>
                <a:t>F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ound</a:t>
              </a:r>
              <a:r>
                <a:rPr sz="697" spc="-6" dirty="0">
                  <a:solidFill>
                    <a:srgbClr val="0073CD"/>
                  </a:solidFill>
                  <a:latin typeface="Gotham-Book"/>
                  <a:cs typeface="Gotham-Book"/>
                </a:rPr>
                <a:t>a</a:t>
              </a:r>
              <a:r>
                <a:rPr sz="697" dirty="0">
                  <a:solidFill>
                    <a:srgbClr val="0073CD"/>
                  </a:solidFill>
                  <a:latin typeface="Gotham-Book"/>
                  <a:cs typeface="Gotham-Book"/>
                </a:rPr>
                <a:t>tion</a:t>
              </a:r>
              <a:endParaRPr sz="697" dirty="0">
                <a:solidFill>
                  <a:prstClr val="black"/>
                </a:solidFill>
                <a:latin typeface="Gotham-Book"/>
                <a:cs typeface="Gotham-Book"/>
              </a:endParaRPr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6892" y="5155052"/>
            <a:ext cx="10515889" cy="934744"/>
          </a:xfrm>
        </p:spPr>
        <p:txBody>
          <a:bodyPr/>
          <a:lstStyle>
            <a:lvl1pPr marL="0" indent="0">
              <a:buNone/>
              <a:defRPr sz="1455">
                <a:solidFill>
                  <a:srgbClr val="003399"/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984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3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476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6109049"/>
            <a:ext cx="8591394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s-ES_tradnl" sz="109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60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1092"/>
            </a:lvl4pPr>
            <a:lvl5pPr>
              <a:defRPr sz="1092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092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669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333" y="1349652"/>
            <a:ext cx="6172056" cy="4511031"/>
          </a:xfrm>
        </p:spPr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1092"/>
            </a:lvl4pPr>
            <a:lvl5pPr>
              <a:defRPr sz="1092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500" y="1349651"/>
            <a:ext cx="3932748" cy="4519696"/>
          </a:xfrm>
        </p:spPr>
        <p:txBody>
          <a:bodyPr>
            <a:normAutofit/>
          </a:bodyPr>
          <a:lstStyle>
            <a:lvl1pPr marL="0" indent="0">
              <a:buNone/>
              <a:defRPr sz="1455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769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559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2320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74F3EAE1-CD0F-E74F-89C8-D399F13E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defTabSz="914400">
              <a:spcBef>
                <a:spcPct val="20000"/>
              </a:spcBef>
              <a:buClr>
                <a:srgbClr val="000000"/>
              </a:buClr>
              <a:defRPr b="1"/>
            </a:lvl1pPr>
          </a:lstStyle>
          <a:p>
            <a:fld id="{0292CD4E-AD2A-2843-9A5B-FB46109742B2}" type="datetime1">
              <a:rPr lang="es-ES_tradnl" altLang="es-ES"/>
              <a:pPr/>
              <a:t>6/4/20</a:t>
            </a:fld>
            <a:endParaRPr lang="es-ES_tradnl" alt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45F7C2A-CEC4-5F45-95AB-4C335736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spcBef>
                <a:spcPct val="20000"/>
              </a:spcBef>
              <a:buClr>
                <a:prstClr val="black"/>
              </a:buCl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46EF95C4-885C-AD45-A8AC-B49BF2A3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spcBef>
                <a:spcPct val="20000"/>
              </a:spcBef>
              <a:buClr>
                <a:srgbClr val="000000"/>
              </a:buClr>
              <a:defRPr b="1"/>
            </a:lvl1pPr>
          </a:lstStyle>
          <a:p>
            <a:fld id="{676C924A-78A6-7442-92A8-8AA4910A0E18}" type="slidenum">
              <a:rPr lang="es-ES_tradnl" altLang="es-ES"/>
              <a:pPr/>
              <a:t>‹N°›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26782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AA55C05-BFA2-BA48-892C-1D6122981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0001CB-2C8B-F64C-BF7B-7A411B829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D8A3FF-A58B-4445-9187-D9637090C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31713-3DBC-FD49-9EBA-9C3BE94C98C3}" type="slidenum">
              <a:rPr lang="es-ES" altLang="es-ES"/>
              <a:pPr/>
              <a:t>‹N°›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162617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ínea"/>
          <p:cNvSpPr/>
          <p:nvPr/>
        </p:nvSpPr>
        <p:spPr>
          <a:xfrm>
            <a:off x="7073900" y="5607050"/>
            <a:ext cx="0" cy="1000215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23" name="Imagen"/>
          <p:cNvSpPr>
            <a:spLocks noGrp="1"/>
          </p:cNvSpPr>
          <p:nvPr>
            <p:ph type="pic" idx="13"/>
          </p:nvPr>
        </p:nvSpPr>
        <p:spPr>
          <a:xfrm>
            <a:off x="-44450" y="-19050"/>
            <a:ext cx="17983200" cy="109410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Texto del título"/>
          <p:cNvSpPr txBox="1">
            <a:spLocks noGrp="1"/>
          </p:cNvSpPr>
          <p:nvPr>
            <p:ph type="title"/>
          </p:nvPr>
        </p:nvSpPr>
        <p:spPr>
          <a:xfrm>
            <a:off x="1320800" y="5473700"/>
            <a:ext cx="5429250" cy="1193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Texto del título</a:t>
            </a:r>
          </a:p>
        </p:txBody>
      </p:sp>
      <p:sp>
        <p:nvSpPr>
          <p:cNvPr id="2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7359650" y="5969000"/>
            <a:ext cx="4641850" cy="355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797741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 del título"/>
          <p:cNvSpPr txBox="1">
            <a:spLocks noGrp="1"/>
          </p:cNvSpPr>
          <p:nvPr>
            <p:ph type="title"/>
          </p:nvPr>
        </p:nvSpPr>
        <p:spPr>
          <a:xfrm>
            <a:off x="533400" y="2311400"/>
            <a:ext cx="11118850" cy="2235200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3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74887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ECF-5991-48B3-9183-F7F505911753}" type="datetimeFigureOut">
              <a:rPr lang="es-ES" smtClean="0"/>
              <a:t>6/4/20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50F4-2876-40FB-890B-79C0EA53FC1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5920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ínea"/>
          <p:cNvSpPr/>
          <p:nvPr/>
        </p:nvSpPr>
        <p:spPr>
          <a:xfrm>
            <a:off x="533400" y="3422650"/>
            <a:ext cx="5001071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2" name="Imagen"/>
          <p:cNvSpPr>
            <a:spLocks noGrp="1"/>
          </p:cNvSpPr>
          <p:nvPr>
            <p:ph type="pic" idx="13"/>
          </p:nvPr>
        </p:nvSpPr>
        <p:spPr>
          <a:xfrm>
            <a:off x="4933950" y="-6350"/>
            <a:ext cx="10464800" cy="6991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exto del título"/>
          <p:cNvSpPr txBox="1">
            <a:spLocks noGrp="1"/>
          </p:cNvSpPr>
          <p:nvPr>
            <p:ph type="title"/>
          </p:nvPr>
        </p:nvSpPr>
        <p:spPr>
          <a:xfrm>
            <a:off x="533400" y="1009650"/>
            <a:ext cx="5003800" cy="22352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33400" y="3606800"/>
            <a:ext cx="5003800" cy="2235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68756" y="6439108"/>
            <a:ext cx="291747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381590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52865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455791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ínea"/>
          <p:cNvSpPr/>
          <p:nvPr/>
        </p:nvSpPr>
        <p:spPr>
          <a:xfrm>
            <a:off x="533400" y="1384300"/>
            <a:ext cx="4756306" cy="9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70" name="Imagen"/>
          <p:cNvSpPr>
            <a:spLocks noGrp="1"/>
          </p:cNvSpPr>
          <p:nvPr>
            <p:ph type="pic" idx="13"/>
          </p:nvPr>
        </p:nvSpPr>
        <p:spPr>
          <a:xfrm>
            <a:off x="6026150" y="-508000"/>
            <a:ext cx="6394450" cy="95186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Texto del título"/>
          <p:cNvSpPr txBox="1">
            <a:spLocks noGrp="1"/>
          </p:cNvSpPr>
          <p:nvPr>
            <p:ph type="title"/>
          </p:nvPr>
        </p:nvSpPr>
        <p:spPr>
          <a:xfrm>
            <a:off x="533400" y="234950"/>
            <a:ext cx="4762500" cy="98425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2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33400" y="1562100"/>
            <a:ext cx="4762500" cy="46863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210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indent="-228600">
              <a:spcBef>
                <a:spcPts val="210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685800" indent="-228600">
              <a:spcBef>
                <a:spcPts val="210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14400" indent="-228600">
              <a:spcBef>
                <a:spcPts val="210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43000" indent="-228600">
              <a:spcBef>
                <a:spcPts val="210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78822" y="6439108"/>
            <a:ext cx="291747" cy="24109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378295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1850" y="622300"/>
            <a:ext cx="10515600" cy="56007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18968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ínea"/>
          <p:cNvSpPr/>
          <p:nvPr/>
        </p:nvSpPr>
        <p:spPr>
          <a:xfrm flipH="1">
            <a:off x="7905870" y="355600"/>
            <a:ext cx="1" cy="557180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89" name="Línea"/>
          <p:cNvSpPr/>
          <p:nvPr/>
        </p:nvSpPr>
        <p:spPr>
          <a:xfrm>
            <a:off x="7905750" y="3138785"/>
            <a:ext cx="3881543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90" name="Imagen"/>
          <p:cNvSpPr>
            <a:spLocks noGrp="1"/>
          </p:cNvSpPr>
          <p:nvPr>
            <p:ph type="pic" sz="quarter" idx="13"/>
          </p:nvPr>
        </p:nvSpPr>
        <p:spPr>
          <a:xfrm>
            <a:off x="7965297" y="3213100"/>
            <a:ext cx="4575593" cy="3054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agen"/>
          <p:cNvSpPr>
            <a:spLocks noGrp="1"/>
          </p:cNvSpPr>
          <p:nvPr>
            <p:ph type="pic" sz="half" idx="14"/>
          </p:nvPr>
        </p:nvSpPr>
        <p:spPr>
          <a:xfrm>
            <a:off x="7950200" y="-76200"/>
            <a:ext cx="3892550" cy="5797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n"/>
          <p:cNvSpPr>
            <a:spLocks noGrp="1"/>
          </p:cNvSpPr>
          <p:nvPr>
            <p:ph type="pic" idx="15"/>
          </p:nvPr>
        </p:nvSpPr>
        <p:spPr>
          <a:xfrm>
            <a:off x="311150" y="355600"/>
            <a:ext cx="7772400" cy="5664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88950" y="6089650"/>
            <a:ext cx="7289800" cy="660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380254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795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32385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– Juan Pérez</a:t>
            </a:r>
          </a:p>
        </p:txBody>
      </p:sp>
      <p:sp>
        <p:nvSpPr>
          <p:cNvPr id="102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193800" y="3000336"/>
            <a:ext cx="9810750" cy="53347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323850">
              <a:spcBef>
                <a:spcPts val="1700"/>
              </a:spcBef>
              <a:buSzTx/>
              <a:buFontTx/>
              <a:buNone/>
              <a:defRPr sz="2800"/>
            </a:lvl1pPr>
          </a:lstStyle>
          <a:p>
            <a:r>
              <a:t>“Escribe una cita aquí”</a:t>
            </a:r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29345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n"/>
          <p:cNvSpPr>
            <a:spLocks noGrp="1"/>
          </p:cNvSpPr>
          <p:nvPr>
            <p:ph type="pic" idx="13"/>
          </p:nvPr>
        </p:nvSpPr>
        <p:spPr>
          <a:xfrm>
            <a:off x="-6350" y="-12700"/>
            <a:ext cx="12192000" cy="88871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8602153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498823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o del título"/>
          <p:cNvSpPr txBox="1">
            <a:spLocks noGrp="1"/>
          </p:cNvSpPr>
          <p:nvPr>
            <p:ph type="title"/>
          </p:nvPr>
        </p:nvSpPr>
        <p:spPr>
          <a:xfrm>
            <a:off x="2193727" y="178594"/>
            <a:ext cx="7804547" cy="1518048"/>
          </a:xfrm>
          <a:prstGeom prst="rect">
            <a:avLst/>
          </a:prstGeom>
        </p:spPr>
        <p:txBody>
          <a:bodyPr lIns="71437" tIns="71437" rIns="71437" bIns="71437" anchor="ctr"/>
          <a:lstStyle>
            <a:lvl1pPr algn="ctr" defTabSz="410766"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6" name="Nivel de texto 1…"/>
          <p:cNvSpPr txBox="1">
            <a:spLocks noGrp="1"/>
          </p:cNvSpPr>
          <p:nvPr>
            <p:ph type="body" idx="1"/>
          </p:nvPr>
        </p:nvSpPr>
        <p:spPr>
          <a:xfrm>
            <a:off x="2193727" y="1821656"/>
            <a:ext cx="7804547" cy="4420196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305594" indent="-305594" defTabSz="410766">
              <a:buSzPct val="145000"/>
              <a:buFontTx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27844" indent="-305594" defTabSz="410766">
              <a:buSzPct val="145000"/>
              <a:buFontTx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50094" indent="-305594" defTabSz="410766">
              <a:buSzPct val="145000"/>
              <a:buFontTx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72344" indent="-305594" defTabSz="410766">
              <a:buSzPct val="145000"/>
              <a:buFontTx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94594" indent="-305594" defTabSz="410766">
              <a:buSzPct val="145000"/>
              <a:buFontTx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11679" y="6536531"/>
            <a:ext cx="363881" cy="31354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410766">
              <a:defRPr sz="11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7533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ECF-5991-48B3-9183-F7F505911753}" type="datetimeFigureOut">
              <a:rPr lang="es-ES" smtClean="0"/>
              <a:t>6/4/20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50F4-2876-40FB-890B-79C0EA53FC1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0052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1"/>
            <a:ext cx="12192000" cy="4907648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_tradnl" sz="2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755" y="2227599"/>
            <a:ext cx="10515889" cy="554493"/>
          </a:xfrm>
          <a:prstGeom prst="rect">
            <a:avLst/>
          </a:prstGeom>
        </p:spPr>
        <p:txBody>
          <a:bodyPr anchor="b"/>
          <a:lstStyle>
            <a:lvl1pPr marL="0" algn="l" defTabSz="5544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941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538" y="6356454"/>
            <a:ext cx="2742815" cy="364849"/>
          </a:xfrm>
          <a:prstGeom prst="rect">
            <a:avLst/>
          </a:prstGeom>
        </p:spPr>
        <p:txBody>
          <a:bodyPr/>
          <a:lstStyle/>
          <a:p>
            <a:fld id="{02F470DD-ABF5-47BD-A06A-6C1F363429ED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49" y="6356454"/>
            <a:ext cx="4114704" cy="3648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061715" y="6480211"/>
            <a:ext cx="291748" cy="241092"/>
          </a:xfrm>
          <a:prstGeom prst="rect">
            <a:avLst/>
          </a:prstGeom>
        </p:spPr>
        <p:txBody>
          <a:bodyPr/>
          <a:lstStyle/>
          <a:p>
            <a:fld id="{166C43BC-63BA-4245-8C80-F24942BA1100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bk object 16"/>
          <p:cNvSpPr/>
          <p:nvPr userDrawn="1"/>
        </p:nvSpPr>
        <p:spPr>
          <a:xfrm>
            <a:off x="-3851" y="6109050"/>
            <a:ext cx="12192000" cy="7393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3032"/>
          </a:p>
        </p:txBody>
      </p:sp>
      <p:sp>
        <p:nvSpPr>
          <p:cNvPr id="9" name="bk object 16"/>
          <p:cNvSpPr/>
          <p:nvPr userDrawn="1"/>
        </p:nvSpPr>
        <p:spPr>
          <a:xfrm>
            <a:off x="0" y="4907648"/>
            <a:ext cx="12192000" cy="1201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32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03" y="564120"/>
            <a:ext cx="2033284" cy="749343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6893" y="5155052"/>
            <a:ext cx="10515889" cy="934744"/>
          </a:xfrm>
        </p:spPr>
        <p:txBody>
          <a:bodyPr/>
          <a:lstStyle>
            <a:lvl1pPr marL="0" indent="0">
              <a:buNone/>
              <a:defRPr sz="1456">
                <a:solidFill>
                  <a:srgbClr val="003399"/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985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31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477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Rectángulo 11"/>
          <p:cNvSpPr/>
          <p:nvPr userDrawn="1"/>
        </p:nvSpPr>
        <p:spPr>
          <a:xfrm>
            <a:off x="0" y="6109050"/>
            <a:ext cx="8591394" cy="747360"/>
          </a:xfrm>
          <a:prstGeom prst="rect">
            <a:avLst/>
          </a:prstGeom>
          <a:gradFill flip="none" rotWithShape="1">
            <a:gsLst>
              <a:gs pos="49000">
                <a:srgbClr val="0073CD"/>
              </a:gs>
              <a:gs pos="0">
                <a:srgbClr val="0132A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032"/>
          </a:p>
        </p:txBody>
      </p:sp>
    </p:spTree>
    <p:extLst>
      <p:ext uri="{BB962C8B-B14F-4D97-AF65-F5344CB8AC3E}">
        <p14:creationId xmlns:p14="http://schemas.microsoft.com/office/powerpoint/2010/main" val="17593227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ínea"/>
          <p:cNvSpPr/>
          <p:nvPr/>
        </p:nvSpPr>
        <p:spPr>
          <a:xfrm>
            <a:off x="7073900" y="5607050"/>
            <a:ext cx="0" cy="1000215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23" name="Imagen"/>
          <p:cNvSpPr>
            <a:spLocks noGrp="1"/>
          </p:cNvSpPr>
          <p:nvPr>
            <p:ph type="pic" idx="13"/>
          </p:nvPr>
        </p:nvSpPr>
        <p:spPr>
          <a:xfrm>
            <a:off x="-44450" y="-19050"/>
            <a:ext cx="17983200" cy="109410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Texto del título"/>
          <p:cNvSpPr txBox="1">
            <a:spLocks noGrp="1"/>
          </p:cNvSpPr>
          <p:nvPr>
            <p:ph type="title"/>
          </p:nvPr>
        </p:nvSpPr>
        <p:spPr>
          <a:xfrm>
            <a:off x="1320800" y="5473700"/>
            <a:ext cx="5429250" cy="1193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Texto del título</a:t>
            </a:r>
          </a:p>
        </p:txBody>
      </p:sp>
      <p:sp>
        <p:nvSpPr>
          <p:cNvPr id="2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7359650" y="5969000"/>
            <a:ext cx="4641850" cy="355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9560794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 del título"/>
          <p:cNvSpPr txBox="1">
            <a:spLocks noGrp="1"/>
          </p:cNvSpPr>
          <p:nvPr>
            <p:ph type="title"/>
          </p:nvPr>
        </p:nvSpPr>
        <p:spPr>
          <a:xfrm>
            <a:off x="533400" y="2311400"/>
            <a:ext cx="11118850" cy="2235200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3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348628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ínea"/>
          <p:cNvSpPr/>
          <p:nvPr/>
        </p:nvSpPr>
        <p:spPr>
          <a:xfrm>
            <a:off x="533400" y="3422650"/>
            <a:ext cx="5001071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2" name="Imagen"/>
          <p:cNvSpPr>
            <a:spLocks noGrp="1"/>
          </p:cNvSpPr>
          <p:nvPr>
            <p:ph type="pic" idx="13"/>
          </p:nvPr>
        </p:nvSpPr>
        <p:spPr>
          <a:xfrm>
            <a:off x="4933950" y="-6350"/>
            <a:ext cx="10464800" cy="6991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exto del título"/>
          <p:cNvSpPr txBox="1">
            <a:spLocks noGrp="1"/>
          </p:cNvSpPr>
          <p:nvPr>
            <p:ph type="title"/>
          </p:nvPr>
        </p:nvSpPr>
        <p:spPr>
          <a:xfrm>
            <a:off x="533400" y="1009650"/>
            <a:ext cx="5003800" cy="22352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33400" y="3606800"/>
            <a:ext cx="5003800" cy="2235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368756" y="6439108"/>
            <a:ext cx="291747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084193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4640040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1620163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ínea"/>
          <p:cNvSpPr/>
          <p:nvPr/>
        </p:nvSpPr>
        <p:spPr>
          <a:xfrm>
            <a:off x="533400" y="1384300"/>
            <a:ext cx="4756306" cy="9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70" name="Imagen"/>
          <p:cNvSpPr>
            <a:spLocks noGrp="1"/>
          </p:cNvSpPr>
          <p:nvPr>
            <p:ph type="pic" idx="13"/>
          </p:nvPr>
        </p:nvSpPr>
        <p:spPr>
          <a:xfrm>
            <a:off x="6026150" y="-508000"/>
            <a:ext cx="6394450" cy="95186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Texto del título"/>
          <p:cNvSpPr txBox="1">
            <a:spLocks noGrp="1"/>
          </p:cNvSpPr>
          <p:nvPr>
            <p:ph type="title"/>
          </p:nvPr>
        </p:nvSpPr>
        <p:spPr>
          <a:xfrm>
            <a:off x="533400" y="234950"/>
            <a:ext cx="4762500" cy="98425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2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33400" y="1562100"/>
            <a:ext cx="4762500" cy="46863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210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indent="-228600">
              <a:spcBef>
                <a:spcPts val="210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685800" indent="-228600">
              <a:spcBef>
                <a:spcPts val="210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14400" indent="-228600">
              <a:spcBef>
                <a:spcPts val="210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43000" indent="-228600">
              <a:spcBef>
                <a:spcPts val="210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78822" y="6439108"/>
            <a:ext cx="291747" cy="24109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040396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1850" y="622300"/>
            <a:ext cx="10515600" cy="56007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209138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ínea"/>
          <p:cNvSpPr/>
          <p:nvPr/>
        </p:nvSpPr>
        <p:spPr>
          <a:xfrm flipH="1">
            <a:off x="7905870" y="355600"/>
            <a:ext cx="1" cy="557180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89" name="Línea"/>
          <p:cNvSpPr/>
          <p:nvPr/>
        </p:nvSpPr>
        <p:spPr>
          <a:xfrm>
            <a:off x="7905750" y="3138785"/>
            <a:ext cx="3881543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90" name="Imagen"/>
          <p:cNvSpPr>
            <a:spLocks noGrp="1"/>
          </p:cNvSpPr>
          <p:nvPr>
            <p:ph type="pic" sz="quarter" idx="13"/>
          </p:nvPr>
        </p:nvSpPr>
        <p:spPr>
          <a:xfrm>
            <a:off x="7965297" y="3213100"/>
            <a:ext cx="4575593" cy="3054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agen"/>
          <p:cNvSpPr>
            <a:spLocks noGrp="1"/>
          </p:cNvSpPr>
          <p:nvPr>
            <p:ph type="pic" sz="half" idx="14"/>
          </p:nvPr>
        </p:nvSpPr>
        <p:spPr>
          <a:xfrm>
            <a:off x="7950200" y="-76200"/>
            <a:ext cx="3892550" cy="5797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n"/>
          <p:cNvSpPr>
            <a:spLocks noGrp="1"/>
          </p:cNvSpPr>
          <p:nvPr>
            <p:ph type="pic" idx="15"/>
          </p:nvPr>
        </p:nvSpPr>
        <p:spPr>
          <a:xfrm>
            <a:off x="311150" y="355600"/>
            <a:ext cx="7772400" cy="5664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88950" y="6089650"/>
            <a:ext cx="7289800" cy="660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018414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795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32385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– Juan Pérez</a:t>
            </a:r>
          </a:p>
        </p:txBody>
      </p:sp>
      <p:sp>
        <p:nvSpPr>
          <p:cNvPr id="102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193800" y="3000336"/>
            <a:ext cx="9810750" cy="53347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323850">
              <a:spcBef>
                <a:spcPts val="1700"/>
              </a:spcBef>
              <a:buSzTx/>
              <a:buFontTx/>
              <a:buNone/>
              <a:defRPr sz="2800"/>
            </a:lvl1pPr>
          </a:lstStyle>
          <a:p>
            <a:r>
              <a:t>“Escribe una cita aquí”</a:t>
            </a:r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5313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50ECF-5991-48B3-9183-F7F505911753}" type="datetimeFigureOut">
              <a:rPr lang="es-ES" smtClean="0"/>
              <a:t>6/4/20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250F4-2876-40FB-890B-79C0EA53FC1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7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2" r:id="rId12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ínea"/>
          <p:cNvSpPr/>
          <p:nvPr/>
        </p:nvSpPr>
        <p:spPr>
          <a:xfrm>
            <a:off x="533400" y="1384300"/>
            <a:ext cx="11126349" cy="9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533400" y="234950"/>
            <a:ext cx="11118850" cy="98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533400" y="1562100"/>
            <a:ext cx="11118850" cy="468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00616" y="6439108"/>
            <a:ext cx="29174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9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143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2286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3429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4572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5715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6858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8001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9144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ínea"/>
          <p:cNvSpPr/>
          <p:nvPr/>
        </p:nvSpPr>
        <p:spPr>
          <a:xfrm>
            <a:off x="533400" y="1384300"/>
            <a:ext cx="11126349" cy="9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533400" y="234950"/>
            <a:ext cx="11118850" cy="984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533400" y="1562100"/>
            <a:ext cx="11118850" cy="468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500616" y="6439108"/>
            <a:ext cx="29174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1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 typeface="Helvetica Neue"/>
        <a:buChar char="•"/>
        <a:tabLst/>
        <a:defRPr sz="25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143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2286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3429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4572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5715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6858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8001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9144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843560" y="1452027"/>
            <a:ext cx="10514925" cy="435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Autofit/>
          </a:bodyPr>
          <a:lstStyle>
            <a:lvl1pPr marL="457200" marR="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CD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73CD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73CD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73CD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73CD"/>
              </a:buClr>
              <a:buSzPts val="800"/>
              <a:buFont typeface="Noto Sans Symbols"/>
              <a:buChar char="▪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796837" y="194458"/>
            <a:ext cx="8561648" cy="66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3851" y="0"/>
            <a:ext cx="12192000" cy="1026197"/>
          </a:xfrm>
          <a:prstGeom prst="rect">
            <a:avLst/>
          </a:prstGeom>
          <a:gradFill>
            <a:gsLst>
              <a:gs pos="0">
                <a:srgbClr val="002CA4"/>
              </a:gs>
              <a:gs pos="100000">
                <a:srgbClr val="0073CD"/>
              </a:gs>
            </a:gsLst>
            <a:lin ang="0" scaled="0"/>
          </a:gra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5433" tIns="27700" rIns="55433" bIns="27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3103" y="194458"/>
            <a:ext cx="1511456" cy="55706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94625" y="6155257"/>
            <a:ext cx="11602809" cy="0"/>
          </a:xfrm>
          <a:custGeom>
            <a:avLst/>
            <a:gdLst/>
            <a:ahLst/>
            <a:cxnLst/>
            <a:rect l="l" t="t" r="r" b="b"/>
            <a:pathLst>
              <a:path w="19132550" h="120000" extrusionOk="0">
                <a:moveTo>
                  <a:pt x="0" y="0"/>
                </a:moveTo>
                <a:lnTo>
                  <a:pt x="19132454" y="0"/>
                </a:lnTo>
              </a:path>
            </a:pathLst>
          </a:custGeom>
          <a:noFill/>
          <a:ln w="10450" cap="flat" cmpd="sng">
            <a:solidFill>
              <a:srgbClr val="0073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314510" y="6290801"/>
            <a:ext cx="800860" cy="418951"/>
            <a:chOff x="518613" y="9913380"/>
            <a:chExt cx="1320584" cy="690880"/>
          </a:xfrm>
        </p:grpSpPr>
        <p:sp>
          <p:nvSpPr>
            <p:cNvPr id="57" name="Google Shape;57;p13"/>
            <p:cNvSpPr/>
            <p:nvPr/>
          </p:nvSpPr>
          <p:spPr>
            <a:xfrm>
              <a:off x="518613" y="9913380"/>
              <a:ext cx="267335" cy="690880"/>
            </a:xfrm>
            <a:custGeom>
              <a:avLst/>
              <a:gdLst/>
              <a:ahLst/>
              <a:cxnLst/>
              <a:rect l="l" t="t" r="r" b="b"/>
              <a:pathLst>
                <a:path w="267334" h="690879" extrusionOk="0">
                  <a:moveTo>
                    <a:pt x="32496" y="0"/>
                  </a:moveTo>
                  <a:lnTo>
                    <a:pt x="6037" y="22172"/>
                  </a:lnTo>
                  <a:lnTo>
                    <a:pt x="0" y="56161"/>
                  </a:lnTo>
                  <a:lnTo>
                    <a:pt x="23243" y="86653"/>
                  </a:lnTo>
                  <a:lnTo>
                    <a:pt x="65330" y="116091"/>
                  </a:lnTo>
                  <a:lnTo>
                    <a:pt x="101666" y="152139"/>
                  </a:lnTo>
                  <a:lnTo>
                    <a:pt x="131405" y="193940"/>
                  </a:lnTo>
                  <a:lnTo>
                    <a:pt x="153696" y="240636"/>
                  </a:lnTo>
                  <a:lnTo>
                    <a:pt x="167693" y="291370"/>
                  </a:lnTo>
                  <a:lnTo>
                    <a:pt x="172547" y="345284"/>
                  </a:lnTo>
                  <a:lnTo>
                    <a:pt x="167693" y="399206"/>
                  </a:lnTo>
                  <a:lnTo>
                    <a:pt x="153696" y="449944"/>
                  </a:lnTo>
                  <a:lnTo>
                    <a:pt x="131405" y="496642"/>
                  </a:lnTo>
                  <a:lnTo>
                    <a:pt x="101666" y="538444"/>
                  </a:lnTo>
                  <a:lnTo>
                    <a:pt x="65330" y="574494"/>
                  </a:lnTo>
                  <a:lnTo>
                    <a:pt x="23243" y="603935"/>
                  </a:lnTo>
                  <a:lnTo>
                    <a:pt x="0" y="634423"/>
                  </a:lnTo>
                  <a:lnTo>
                    <a:pt x="6037" y="668411"/>
                  </a:lnTo>
                  <a:lnTo>
                    <a:pt x="32496" y="690583"/>
                  </a:lnTo>
                  <a:lnTo>
                    <a:pt x="70519" y="685619"/>
                  </a:lnTo>
                  <a:lnTo>
                    <a:pt x="112638" y="657476"/>
                  </a:lnTo>
                  <a:lnTo>
                    <a:pt x="150695" y="624269"/>
                  </a:lnTo>
                  <a:lnTo>
                    <a:pt x="184212" y="586473"/>
                  </a:lnTo>
                  <a:lnTo>
                    <a:pt x="212710" y="544563"/>
                  </a:lnTo>
                  <a:lnTo>
                    <a:pt x="235709" y="499014"/>
                  </a:lnTo>
                  <a:lnTo>
                    <a:pt x="252730" y="450301"/>
                  </a:lnTo>
                  <a:lnTo>
                    <a:pt x="263294" y="398899"/>
                  </a:lnTo>
                  <a:lnTo>
                    <a:pt x="266921" y="345284"/>
                  </a:lnTo>
                  <a:lnTo>
                    <a:pt x="263294" y="291675"/>
                  </a:lnTo>
                  <a:lnTo>
                    <a:pt x="252730" y="240277"/>
                  </a:lnTo>
                  <a:lnTo>
                    <a:pt x="235709" y="191566"/>
                  </a:lnTo>
                  <a:lnTo>
                    <a:pt x="212710" y="146017"/>
                  </a:lnTo>
                  <a:lnTo>
                    <a:pt x="184212" y="104107"/>
                  </a:lnTo>
                  <a:lnTo>
                    <a:pt x="150695" y="66310"/>
                  </a:lnTo>
                  <a:lnTo>
                    <a:pt x="112638" y="33102"/>
                  </a:lnTo>
                  <a:lnTo>
                    <a:pt x="70519" y="4959"/>
                  </a:lnTo>
                  <a:lnTo>
                    <a:pt x="32496" y="0"/>
                  </a:lnTo>
                  <a:close/>
                </a:path>
              </a:pathLst>
            </a:custGeom>
            <a:solidFill>
              <a:srgbClr val="FEA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926703" y="10143967"/>
              <a:ext cx="912494" cy="223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475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b="1">
                  <a:solidFill>
                    <a:srgbClr val="FEAC00"/>
                  </a:solidFill>
                  <a:latin typeface="Arial"/>
                  <a:ea typeface="Arial"/>
                  <a:cs typeface="Arial"/>
                  <a:sym typeface="Arial"/>
                </a:rPr>
                <a:t>Innovation</a:t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3"/>
          <p:cNvSpPr/>
          <p:nvPr/>
        </p:nvSpPr>
        <p:spPr>
          <a:xfrm>
            <a:off x="0" y="1026198"/>
            <a:ext cx="12192000" cy="184831"/>
          </a:xfrm>
          <a:prstGeom prst="rect">
            <a:avLst/>
          </a:prstGeom>
          <a:solidFill>
            <a:srgbClr val="FEAC00"/>
          </a:solidFill>
          <a:ln>
            <a:noFill/>
          </a:ln>
        </p:spPr>
        <p:txBody>
          <a:bodyPr spcFirstLastPara="1" wrap="square" lIns="55433" tIns="27700" rIns="55433" bIns="27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/>
          </a:p>
        </p:txBody>
      </p:sp>
    </p:spTree>
    <p:extLst>
      <p:ext uri="{BB962C8B-B14F-4D97-AF65-F5344CB8AC3E}">
        <p14:creationId xmlns:p14="http://schemas.microsoft.com/office/powerpoint/2010/main" val="3216263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3561" y="1452027"/>
            <a:ext cx="10514926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0" y="0"/>
            <a:ext cx="12192000" cy="1026197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s-ES_tradnl" sz="1092">
              <a:solidFill>
                <a:prstClr val="white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43103" y="194457"/>
            <a:ext cx="1511562" cy="557068"/>
          </a:xfrm>
          <a:prstGeom prst="rect">
            <a:avLst/>
          </a:prstGeom>
        </p:spPr>
      </p:pic>
      <p:sp>
        <p:nvSpPr>
          <p:cNvPr id="18" name="object 25"/>
          <p:cNvSpPr/>
          <p:nvPr userDrawn="1"/>
        </p:nvSpPr>
        <p:spPr>
          <a:xfrm>
            <a:off x="294624" y="6541252"/>
            <a:ext cx="11602810" cy="0"/>
          </a:xfrm>
          <a:custGeom>
            <a:avLst/>
            <a:gdLst/>
            <a:ahLst/>
            <a:cxnLst/>
            <a:rect l="l" t="t" r="r" b="b"/>
            <a:pathLst>
              <a:path w="19132550">
                <a:moveTo>
                  <a:pt x="0" y="0"/>
                </a:moveTo>
                <a:lnTo>
                  <a:pt x="19132454" y="0"/>
                </a:lnTo>
              </a:path>
            </a:pathLst>
          </a:custGeom>
          <a:ln w="1047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19" name="object 18"/>
          <p:cNvSpPr/>
          <p:nvPr userDrawn="1"/>
        </p:nvSpPr>
        <p:spPr>
          <a:xfrm>
            <a:off x="314510" y="6011483"/>
            <a:ext cx="162124" cy="418950"/>
          </a:xfrm>
          <a:custGeom>
            <a:avLst/>
            <a:gdLst/>
            <a:ahLst/>
            <a:cxnLst/>
            <a:rect l="l" t="t" r="r" b="b"/>
            <a:pathLst>
              <a:path w="267334" h="690879">
                <a:moveTo>
                  <a:pt x="32496" y="0"/>
                </a:moveTo>
                <a:lnTo>
                  <a:pt x="6037" y="22172"/>
                </a:lnTo>
                <a:lnTo>
                  <a:pt x="0" y="56161"/>
                </a:lnTo>
                <a:lnTo>
                  <a:pt x="23243" y="86653"/>
                </a:lnTo>
                <a:lnTo>
                  <a:pt x="65330" y="116091"/>
                </a:lnTo>
                <a:lnTo>
                  <a:pt x="101666" y="152139"/>
                </a:lnTo>
                <a:lnTo>
                  <a:pt x="131405" y="193940"/>
                </a:lnTo>
                <a:lnTo>
                  <a:pt x="153696" y="240636"/>
                </a:lnTo>
                <a:lnTo>
                  <a:pt x="167693" y="291370"/>
                </a:lnTo>
                <a:lnTo>
                  <a:pt x="172547" y="345284"/>
                </a:lnTo>
                <a:lnTo>
                  <a:pt x="167693" y="399206"/>
                </a:lnTo>
                <a:lnTo>
                  <a:pt x="153696" y="449944"/>
                </a:lnTo>
                <a:lnTo>
                  <a:pt x="131405" y="496642"/>
                </a:lnTo>
                <a:lnTo>
                  <a:pt x="101666" y="538444"/>
                </a:lnTo>
                <a:lnTo>
                  <a:pt x="65330" y="574494"/>
                </a:lnTo>
                <a:lnTo>
                  <a:pt x="23243" y="603935"/>
                </a:lnTo>
                <a:lnTo>
                  <a:pt x="0" y="634423"/>
                </a:lnTo>
                <a:lnTo>
                  <a:pt x="6037" y="668411"/>
                </a:lnTo>
                <a:lnTo>
                  <a:pt x="32496" y="690583"/>
                </a:lnTo>
                <a:lnTo>
                  <a:pt x="70519" y="685619"/>
                </a:lnTo>
                <a:lnTo>
                  <a:pt x="112638" y="657476"/>
                </a:lnTo>
                <a:lnTo>
                  <a:pt x="150695" y="624269"/>
                </a:lnTo>
                <a:lnTo>
                  <a:pt x="184212" y="586473"/>
                </a:lnTo>
                <a:lnTo>
                  <a:pt x="212710" y="544563"/>
                </a:lnTo>
                <a:lnTo>
                  <a:pt x="235709" y="499014"/>
                </a:lnTo>
                <a:lnTo>
                  <a:pt x="252730" y="450301"/>
                </a:lnTo>
                <a:lnTo>
                  <a:pt x="263294" y="398899"/>
                </a:lnTo>
                <a:lnTo>
                  <a:pt x="266921" y="345284"/>
                </a:lnTo>
                <a:lnTo>
                  <a:pt x="263294" y="291675"/>
                </a:lnTo>
                <a:lnTo>
                  <a:pt x="252730" y="240277"/>
                </a:lnTo>
                <a:lnTo>
                  <a:pt x="235709" y="191566"/>
                </a:lnTo>
                <a:lnTo>
                  <a:pt x="212710" y="146017"/>
                </a:lnTo>
                <a:lnTo>
                  <a:pt x="184212" y="104107"/>
                </a:lnTo>
                <a:lnTo>
                  <a:pt x="150695" y="66310"/>
                </a:lnTo>
                <a:lnTo>
                  <a:pt x="112638" y="33102"/>
                </a:lnTo>
                <a:lnTo>
                  <a:pt x="70519" y="4959"/>
                </a:lnTo>
                <a:lnTo>
                  <a:pt x="32496" y="0"/>
                </a:lnTo>
                <a:close/>
              </a:path>
            </a:pathLst>
          </a:custGeom>
          <a:solidFill>
            <a:srgbClr val="FEAC00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0" name="object 19"/>
          <p:cNvSpPr txBox="1"/>
          <p:nvPr userDrawn="1"/>
        </p:nvSpPr>
        <p:spPr>
          <a:xfrm>
            <a:off x="561993" y="6151311"/>
            <a:ext cx="553376" cy="12863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</a:pPr>
            <a:r>
              <a:rPr sz="788" b="1" spc="-12" dirty="0">
                <a:solidFill>
                  <a:srgbClr val="FEAC00"/>
                </a:solidFill>
                <a:latin typeface="Gotham"/>
                <a:cs typeface="Gotham"/>
              </a:rPr>
              <a:t>Innovation</a:t>
            </a:r>
            <a:endParaRPr sz="788" dirty="0">
              <a:solidFill>
                <a:prstClr val="black"/>
              </a:solidFill>
              <a:latin typeface="Gotham"/>
              <a:cs typeface="Gotham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96838" y="194458"/>
            <a:ext cx="8561648" cy="66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object 20"/>
          <p:cNvSpPr/>
          <p:nvPr userDrawn="1"/>
        </p:nvSpPr>
        <p:spPr>
          <a:xfrm>
            <a:off x="11160634" y="5917060"/>
            <a:ext cx="338496" cy="624574"/>
          </a:xfrm>
          <a:custGeom>
            <a:avLst/>
            <a:gdLst/>
            <a:ahLst/>
            <a:cxnLst/>
            <a:rect l="l" t="t" r="r" b="b"/>
            <a:pathLst>
              <a:path w="558165" h="1029970">
                <a:moveTo>
                  <a:pt x="397181" y="0"/>
                </a:moveTo>
                <a:lnTo>
                  <a:pt x="358375" y="3836"/>
                </a:lnTo>
                <a:lnTo>
                  <a:pt x="317896" y="15486"/>
                </a:lnTo>
                <a:lnTo>
                  <a:pt x="266986" y="40662"/>
                </a:lnTo>
                <a:lnTo>
                  <a:pt x="225318" y="73211"/>
                </a:lnTo>
                <a:lnTo>
                  <a:pt x="192001" y="111467"/>
                </a:lnTo>
                <a:lnTo>
                  <a:pt x="166142" y="153765"/>
                </a:lnTo>
                <a:lnTo>
                  <a:pt x="146852" y="198442"/>
                </a:lnTo>
                <a:lnTo>
                  <a:pt x="133238" y="243830"/>
                </a:lnTo>
                <a:lnTo>
                  <a:pt x="124410" y="288267"/>
                </a:lnTo>
                <a:lnTo>
                  <a:pt x="119476" y="330085"/>
                </a:lnTo>
                <a:lnTo>
                  <a:pt x="117546" y="367622"/>
                </a:lnTo>
                <a:lnTo>
                  <a:pt x="0" y="367622"/>
                </a:lnTo>
                <a:lnTo>
                  <a:pt x="0" y="429651"/>
                </a:lnTo>
                <a:lnTo>
                  <a:pt x="117410" y="429651"/>
                </a:lnTo>
                <a:lnTo>
                  <a:pt x="117410" y="1029340"/>
                </a:lnTo>
                <a:lnTo>
                  <a:pt x="427463" y="1029340"/>
                </a:lnTo>
                <a:lnTo>
                  <a:pt x="427463" y="967321"/>
                </a:lnTo>
                <a:lnTo>
                  <a:pt x="301257" y="967321"/>
                </a:lnTo>
                <a:lnTo>
                  <a:pt x="301257" y="226558"/>
                </a:lnTo>
                <a:lnTo>
                  <a:pt x="302932" y="182604"/>
                </a:lnTo>
                <a:lnTo>
                  <a:pt x="310060" y="138278"/>
                </a:lnTo>
                <a:lnTo>
                  <a:pt x="325797" y="98742"/>
                </a:lnTo>
                <a:lnTo>
                  <a:pt x="353300" y="69155"/>
                </a:lnTo>
                <a:lnTo>
                  <a:pt x="395726" y="54678"/>
                </a:lnTo>
                <a:lnTo>
                  <a:pt x="400103" y="54417"/>
                </a:lnTo>
                <a:lnTo>
                  <a:pt x="528885" y="54417"/>
                </a:lnTo>
                <a:lnTo>
                  <a:pt x="523912" y="47253"/>
                </a:lnTo>
                <a:lnTo>
                  <a:pt x="487515" y="21213"/>
                </a:lnTo>
                <a:lnTo>
                  <a:pt x="443866" y="5356"/>
                </a:lnTo>
                <a:lnTo>
                  <a:pt x="397181" y="0"/>
                </a:lnTo>
                <a:close/>
              </a:path>
              <a:path w="558165" h="1029970">
                <a:moveTo>
                  <a:pt x="528936" y="54490"/>
                </a:moveTo>
                <a:lnTo>
                  <a:pt x="402144" y="54490"/>
                </a:lnTo>
                <a:lnTo>
                  <a:pt x="412282" y="55673"/>
                </a:lnTo>
                <a:lnTo>
                  <a:pt x="419557" y="58876"/>
                </a:lnTo>
                <a:lnTo>
                  <a:pt x="424312" y="63553"/>
                </a:lnTo>
                <a:lnTo>
                  <a:pt x="426845" y="69160"/>
                </a:lnTo>
                <a:lnTo>
                  <a:pt x="412387" y="80296"/>
                </a:lnTo>
                <a:lnTo>
                  <a:pt x="398710" y="95180"/>
                </a:lnTo>
                <a:lnTo>
                  <a:pt x="388520" y="114485"/>
                </a:lnTo>
                <a:lnTo>
                  <a:pt x="384522" y="138885"/>
                </a:lnTo>
                <a:lnTo>
                  <a:pt x="390626" y="170420"/>
                </a:lnTo>
                <a:lnTo>
                  <a:pt x="407605" y="195335"/>
                </a:lnTo>
                <a:lnTo>
                  <a:pt x="433458" y="211700"/>
                </a:lnTo>
                <a:lnTo>
                  <a:pt x="466184" y="217584"/>
                </a:lnTo>
                <a:lnTo>
                  <a:pt x="503011" y="210933"/>
                </a:lnTo>
                <a:lnTo>
                  <a:pt x="532106" y="192433"/>
                </a:lnTo>
                <a:lnTo>
                  <a:pt x="551216" y="164266"/>
                </a:lnTo>
                <a:lnTo>
                  <a:pt x="558087" y="128613"/>
                </a:lnTo>
                <a:lnTo>
                  <a:pt x="548841" y="83159"/>
                </a:lnTo>
                <a:lnTo>
                  <a:pt x="528936" y="54490"/>
                </a:lnTo>
                <a:close/>
              </a:path>
              <a:path w="558165" h="1029970">
                <a:moveTo>
                  <a:pt x="528885" y="54417"/>
                </a:moveTo>
                <a:lnTo>
                  <a:pt x="400103" y="54417"/>
                </a:lnTo>
                <a:lnTo>
                  <a:pt x="402071" y="54500"/>
                </a:lnTo>
                <a:lnTo>
                  <a:pt x="528936" y="5449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6" name="object 21"/>
          <p:cNvSpPr/>
          <p:nvPr userDrawn="1"/>
        </p:nvSpPr>
        <p:spPr>
          <a:xfrm>
            <a:off x="11425899" y="6134412"/>
            <a:ext cx="57696" cy="643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7" name="object 22"/>
          <p:cNvSpPr/>
          <p:nvPr userDrawn="1"/>
        </p:nvSpPr>
        <p:spPr>
          <a:xfrm>
            <a:off x="11496501" y="6134413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56" y="0"/>
                </a:lnTo>
                <a:lnTo>
                  <a:pt x="0" y="6565"/>
                </a:lnTo>
                <a:lnTo>
                  <a:pt x="0" y="99557"/>
                </a:lnTo>
                <a:lnTo>
                  <a:pt x="6156" y="106122"/>
                </a:lnTo>
                <a:lnTo>
                  <a:pt x="23371" y="106122"/>
                </a:lnTo>
                <a:lnTo>
                  <a:pt x="29527" y="99557"/>
                </a:lnTo>
                <a:lnTo>
                  <a:pt x="2952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8" name="object 23"/>
          <p:cNvSpPr/>
          <p:nvPr userDrawn="1"/>
        </p:nvSpPr>
        <p:spPr>
          <a:xfrm>
            <a:off x="11395131" y="6134231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46" y="0"/>
                </a:lnTo>
                <a:lnTo>
                  <a:pt x="0" y="6565"/>
                </a:lnTo>
                <a:lnTo>
                  <a:pt x="0" y="99557"/>
                </a:lnTo>
                <a:lnTo>
                  <a:pt x="6146" y="106122"/>
                </a:lnTo>
                <a:lnTo>
                  <a:pt x="23371" y="106122"/>
                </a:lnTo>
                <a:lnTo>
                  <a:pt x="29517" y="99557"/>
                </a:lnTo>
                <a:lnTo>
                  <a:pt x="2951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9" name="object 24"/>
          <p:cNvSpPr txBox="1"/>
          <p:nvPr userDrawn="1"/>
        </p:nvSpPr>
        <p:spPr>
          <a:xfrm>
            <a:off x="11382511" y="6193121"/>
            <a:ext cx="522954" cy="115438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defTabSz="554492">
              <a:spcBef>
                <a:spcPts val="64"/>
              </a:spcBef>
            </a:pPr>
            <a:r>
              <a:rPr sz="697" spc="-9" dirty="0">
                <a:solidFill>
                  <a:srgbClr val="0073CD"/>
                </a:solidFill>
                <a:latin typeface="Gotham-Book"/>
                <a:cs typeface="Gotham-Book"/>
              </a:rPr>
              <a:t>F</a:t>
            </a:r>
            <a:r>
              <a:rPr sz="697" dirty="0">
                <a:solidFill>
                  <a:srgbClr val="0073CD"/>
                </a:solidFill>
                <a:latin typeface="Gotham-Book"/>
                <a:cs typeface="Gotham-Book"/>
              </a:rPr>
              <a:t>ound</a:t>
            </a:r>
            <a:r>
              <a:rPr sz="697" spc="-6" dirty="0">
                <a:solidFill>
                  <a:srgbClr val="0073CD"/>
                </a:solidFill>
                <a:latin typeface="Gotham-Book"/>
                <a:cs typeface="Gotham-Book"/>
              </a:rPr>
              <a:t>a</a:t>
            </a:r>
            <a:r>
              <a:rPr sz="697" dirty="0">
                <a:solidFill>
                  <a:srgbClr val="0073CD"/>
                </a:solidFill>
                <a:latin typeface="Gotham-Book"/>
                <a:cs typeface="Gotham-Book"/>
              </a:rPr>
              <a:t>tion</a:t>
            </a:r>
            <a:endParaRPr sz="697">
              <a:solidFill>
                <a:prstClr val="black"/>
              </a:solidFill>
              <a:latin typeface="Gotham-Book"/>
              <a:cs typeface="Gotham-Book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11155099" y="6509099"/>
            <a:ext cx="335867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 b="1">
                <a:solidFill>
                  <a:srgbClr val="0073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554492"/>
            <a:fld id="{664FE713-815F-4DCC-993E-8CEA01DED929}" type="slidenum">
              <a:rPr lang="en-US" smtClean="0"/>
              <a:pPr defTabSz="554492"/>
              <a:t>‹N°›</a:t>
            </a:fld>
            <a:endParaRPr lang="en-US"/>
          </a:p>
        </p:txBody>
      </p:sp>
      <p:sp>
        <p:nvSpPr>
          <p:cNvPr id="21" name="Rectángulo 20"/>
          <p:cNvSpPr/>
          <p:nvPr userDrawn="1"/>
        </p:nvSpPr>
        <p:spPr>
          <a:xfrm>
            <a:off x="0" y="1026197"/>
            <a:ext cx="12192000" cy="184831"/>
          </a:xfrm>
          <a:prstGeom prst="rect">
            <a:avLst/>
          </a:prstGeom>
          <a:solidFill>
            <a:srgbClr val="FE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es-ES_tradnl" sz="1092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8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60" r:id="rId7"/>
  </p:sldLayoutIdLst>
  <p:txStyles>
    <p:titleStyle>
      <a:lvl1pPr marL="0" algn="l" defTabSz="554492" rtl="0" eaLnBrk="1" latinLnBrk="0" hangingPunct="1">
        <a:lnSpc>
          <a:spcPct val="90000"/>
        </a:lnSpc>
        <a:spcBef>
          <a:spcPct val="0"/>
        </a:spcBef>
        <a:buNone/>
        <a:defRPr lang="en-US" sz="1698" b="1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Clr>
          <a:srgbClr val="0073CD"/>
        </a:buClr>
        <a:buFont typeface="Wingdings" panose="05000000000000000000" pitchFamily="2" charset="2"/>
        <a:buChar char="§"/>
        <a:defRPr sz="169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45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2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3561" y="1452027"/>
            <a:ext cx="10514926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0" y="0"/>
            <a:ext cx="12192000" cy="1026197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s-ES_tradnl" sz="1092">
              <a:solidFill>
                <a:prstClr val="white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3103" y="194457"/>
            <a:ext cx="1511562" cy="557068"/>
          </a:xfrm>
          <a:prstGeom prst="rect">
            <a:avLst/>
          </a:prstGeom>
        </p:spPr>
      </p:pic>
      <p:sp>
        <p:nvSpPr>
          <p:cNvPr id="18" name="object 25"/>
          <p:cNvSpPr/>
          <p:nvPr userDrawn="1"/>
        </p:nvSpPr>
        <p:spPr>
          <a:xfrm>
            <a:off x="294624" y="6541252"/>
            <a:ext cx="11602810" cy="0"/>
          </a:xfrm>
          <a:custGeom>
            <a:avLst/>
            <a:gdLst/>
            <a:ahLst/>
            <a:cxnLst/>
            <a:rect l="l" t="t" r="r" b="b"/>
            <a:pathLst>
              <a:path w="19132550">
                <a:moveTo>
                  <a:pt x="0" y="0"/>
                </a:moveTo>
                <a:lnTo>
                  <a:pt x="19132454" y="0"/>
                </a:lnTo>
              </a:path>
            </a:pathLst>
          </a:custGeom>
          <a:ln w="1047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19" name="object 18"/>
          <p:cNvSpPr/>
          <p:nvPr userDrawn="1"/>
        </p:nvSpPr>
        <p:spPr>
          <a:xfrm>
            <a:off x="314510" y="6011483"/>
            <a:ext cx="162124" cy="418950"/>
          </a:xfrm>
          <a:custGeom>
            <a:avLst/>
            <a:gdLst/>
            <a:ahLst/>
            <a:cxnLst/>
            <a:rect l="l" t="t" r="r" b="b"/>
            <a:pathLst>
              <a:path w="267334" h="690879">
                <a:moveTo>
                  <a:pt x="32496" y="0"/>
                </a:moveTo>
                <a:lnTo>
                  <a:pt x="6037" y="22172"/>
                </a:lnTo>
                <a:lnTo>
                  <a:pt x="0" y="56161"/>
                </a:lnTo>
                <a:lnTo>
                  <a:pt x="23243" y="86653"/>
                </a:lnTo>
                <a:lnTo>
                  <a:pt x="65330" y="116091"/>
                </a:lnTo>
                <a:lnTo>
                  <a:pt x="101666" y="152139"/>
                </a:lnTo>
                <a:lnTo>
                  <a:pt x="131405" y="193940"/>
                </a:lnTo>
                <a:lnTo>
                  <a:pt x="153696" y="240636"/>
                </a:lnTo>
                <a:lnTo>
                  <a:pt x="167693" y="291370"/>
                </a:lnTo>
                <a:lnTo>
                  <a:pt x="172547" y="345284"/>
                </a:lnTo>
                <a:lnTo>
                  <a:pt x="167693" y="399206"/>
                </a:lnTo>
                <a:lnTo>
                  <a:pt x="153696" y="449944"/>
                </a:lnTo>
                <a:lnTo>
                  <a:pt x="131405" y="496642"/>
                </a:lnTo>
                <a:lnTo>
                  <a:pt x="101666" y="538444"/>
                </a:lnTo>
                <a:lnTo>
                  <a:pt x="65330" y="574494"/>
                </a:lnTo>
                <a:lnTo>
                  <a:pt x="23243" y="603935"/>
                </a:lnTo>
                <a:lnTo>
                  <a:pt x="0" y="634423"/>
                </a:lnTo>
                <a:lnTo>
                  <a:pt x="6037" y="668411"/>
                </a:lnTo>
                <a:lnTo>
                  <a:pt x="32496" y="690583"/>
                </a:lnTo>
                <a:lnTo>
                  <a:pt x="70519" y="685619"/>
                </a:lnTo>
                <a:lnTo>
                  <a:pt x="112638" y="657476"/>
                </a:lnTo>
                <a:lnTo>
                  <a:pt x="150695" y="624269"/>
                </a:lnTo>
                <a:lnTo>
                  <a:pt x="184212" y="586473"/>
                </a:lnTo>
                <a:lnTo>
                  <a:pt x="212710" y="544563"/>
                </a:lnTo>
                <a:lnTo>
                  <a:pt x="235709" y="499014"/>
                </a:lnTo>
                <a:lnTo>
                  <a:pt x="252730" y="450301"/>
                </a:lnTo>
                <a:lnTo>
                  <a:pt x="263294" y="398899"/>
                </a:lnTo>
                <a:lnTo>
                  <a:pt x="266921" y="345284"/>
                </a:lnTo>
                <a:lnTo>
                  <a:pt x="263294" y="291675"/>
                </a:lnTo>
                <a:lnTo>
                  <a:pt x="252730" y="240277"/>
                </a:lnTo>
                <a:lnTo>
                  <a:pt x="235709" y="191566"/>
                </a:lnTo>
                <a:lnTo>
                  <a:pt x="212710" y="146017"/>
                </a:lnTo>
                <a:lnTo>
                  <a:pt x="184212" y="104107"/>
                </a:lnTo>
                <a:lnTo>
                  <a:pt x="150695" y="66310"/>
                </a:lnTo>
                <a:lnTo>
                  <a:pt x="112638" y="33102"/>
                </a:lnTo>
                <a:lnTo>
                  <a:pt x="70519" y="4959"/>
                </a:lnTo>
                <a:lnTo>
                  <a:pt x="32496" y="0"/>
                </a:lnTo>
                <a:close/>
              </a:path>
            </a:pathLst>
          </a:custGeom>
          <a:solidFill>
            <a:srgbClr val="FEAC00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0" name="object 19"/>
          <p:cNvSpPr txBox="1"/>
          <p:nvPr userDrawn="1"/>
        </p:nvSpPr>
        <p:spPr>
          <a:xfrm>
            <a:off x="561993" y="6151311"/>
            <a:ext cx="553376" cy="12863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</a:pPr>
            <a:r>
              <a:rPr sz="788" b="1" spc="-12" dirty="0">
                <a:solidFill>
                  <a:srgbClr val="FEAC00"/>
                </a:solidFill>
                <a:latin typeface="Gotham"/>
                <a:cs typeface="Gotham"/>
              </a:rPr>
              <a:t>Innovation</a:t>
            </a:r>
            <a:endParaRPr sz="788" dirty="0">
              <a:solidFill>
                <a:prstClr val="black"/>
              </a:solidFill>
              <a:latin typeface="Gotham"/>
              <a:cs typeface="Gotham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96838" y="194458"/>
            <a:ext cx="8561648" cy="66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object 20"/>
          <p:cNvSpPr/>
          <p:nvPr userDrawn="1"/>
        </p:nvSpPr>
        <p:spPr>
          <a:xfrm>
            <a:off x="11160634" y="5917060"/>
            <a:ext cx="338496" cy="624574"/>
          </a:xfrm>
          <a:custGeom>
            <a:avLst/>
            <a:gdLst/>
            <a:ahLst/>
            <a:cxnLst/>
            <a:rect l="l" t="t" r="r" b="b"/>
            <a:pathLst>
              <a:path w="558165" h="1029970">
                <a:moveTo>
                  <a:pt x="397181" y="0"/>
                </a:moveTo>
                <a:lnTo>
                  <a:pt x="358375" y="3836"/>
                </a:lnTo>
                <a:lnTo>
                  <a:pt x="317896" y="15486"/>
                </a:lnTo>
                <a:lnTo>
                  <a:pt x="266986" y="40662"/>
                </a:lnTo>
                <a:lnTo>
                  <a:pt x="225318" y="73211"/>
                </a:lnTo>
                <a:lnTo>
                  <a:pt x="192001" y="111467"/>
                </a:lnTo>
                <a:lnTo>
                  <a:pt x="166142" y="153765"/>
                </a:lnTo>
                <a:lnTo>
                  <a:pt x="146852" y="198442"/>
                </a:lnTo>
                <a:lnTo>
                  <a:pt x="133238" y="243830"/>
                </a:lnTo>
                <a:lnTo>
                  <a:pt x="124410" y="288267"/>
                </a:lnTo>
                <a:lnTo>
                  <a:pt x="119476" y="330085"/>
                </a:lnTo>
                <a:lnTo>
                  <a:pt x="117546" y="367622"/>
                </a:lnTo>
                <a:lnTo>
                  <a:pt x="0" y="367622"/>
                </a:lnTo>
                <a:lnTo>
                  <a:pt x="0" y="429651"/>
                </a:lnTo>
                <a:lnTo>
                  <a:pt x="117410" y="429651"/>
                </a:lnTo>
                <a:lnTo>
                  <a:pt x="117410" y="1029340"/>
                </a:lnTo>
                <a:lnTo>
                  <a:pt x="427463" y="1029340"/>
                </a:lnTo>
                <a:lnTo>
                  <a:pt x="427463" y="967321"/>
                </a:lnTo>
                <a:lnTo>
                  <a:pt x="301257" y="967321"/>
                </a:lnTo>
                <a:lnTo>
                  <a:pt x="301257" y="226558"/>
                </a:lnTo>
                <a:lnTo>
                  <a:pt x="302932" y="182604"/>
                </a:lnTo>
                <a:lnTo>
                  <a:pt x="310060" y="138278"/>
                </a:lnTo>
                <a:lnTo>
                  <a:pt x="325797" y="98742"/>
                </a:lnTo>
                <a:lnTo>
                  <a:pt x="353300" y="69155"/>
                </a:lnTo>
                <a:lnTo>
                  <a:pt x="395726" y="54678"/>
                </a:lnTo>
                <a:lnTo>
                  <a:pt x="400103" y="54417"/>
                </a:lnTo>
                <a:lnTo>
                  <a:pt x="528885" y="54417"/>
                </a:lnTo>
                <a:lnTo>
                  <a:pt x="523912" y="47253"/>
                </a:lnTo>
                <a:lnTo>
                  <a:pt x="487515" y="21213"/>
                </a:lnTo>
                <a:lnTo>
                  <a:pt x="443866" y="5356"/>
                </a:lnTo>
                <a:lnTo>
                  <a:pt x="397181" y="0"/>
                </a:lnTo>
                <a:close/>
              </a:path>
              <a:path w="558165" h="1029970">
                <a:moveTo>
                  <a:pt x="528936" y="54490"/>
                </a:moveTo>
                <a:lnTo>
                  <a:pt x="402144" y="54490"/>
                </a:lnTo>
                <a:lnTo>
                  <a:pt x="412282" y="55673"/>
                </a:lnTo>
                <a:lnTo>
                  <a:pt x="419557" y="58876"/>
                </a:lnTo>
                <a:lnTo>
                  <a:pt x="424312" y="63553"/>
                </a:lnTo>
                <a:lnTo>
                  <a:pt x="426845" y="69160"/>
                </a:lnTo>
                <a:lnTo>
                  <a:pt x="412387" y="80296"/>
                </a:lnTo>
                <a:lnTo>
                  <a:pt x="398710" y="95180"/>
                </a:lnTo>
                <a:lnTo>
                  <a:pt x="388520" y="114485"/>
                </a:lnTo>
                <a:lnTo>
                  <a:pt x="384522" y="138885"/>
                </a:lnTo>
                <a:lnTo>
                  <a:pt x="390626" y="170420"/>
                </a:lnTo>
                <a:lnTo>
                  <a:pt x="407605" y="195335"/>
                </a:lnTo>
                <a:lnTo>
                  <a:pt x="433458" y="211700"/>
                </a:lnTo>
                <a:lnTo>
                  <a:pt x="466184" y="217584"/>
                </a:lnTo>
                <a:lnTo>
                  <a:pt x="503011" y="210933"/>
                </a:lnTo>
                <a:lnTo>
                  <a:pt x="532106" y="192433"/>
                </a:lnTo>
                <a:lnTo>
                  <a:pt x="551216" y="164266"/>
                </a:lnTo>
                <a:lnTo>
                  <a:pt x="558087" y="128613"/>
                </a:lnTo>
                <a:lnTo>
                  <a:pt x="548841" y="83159"/>
                </a:lnTo>
                <a:lnTo>
                  <a:pt x="528936" y="54490"/>
                </a:lnTo>
                <a:close/>
              </a:path>
              <a:path w="558165" h="1029970">
                <a:moveTo>
                  <a:pt x="528885" y="54417"/>
                </a:moveTo>
                <a:lnTo>
                  <a:pt x="400103" y="54417"/>
                </a:lnTo>
                <a:lnTo>
                  <a:pt x="402071" y="54500"/>
                </a:lnTo>
                <a:lnTo>
                  <a:pt x="528936" y="5449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6" name="object 21"/>
          <p:cNvSpPr/>
          <p:nvPr userDrawn="1"/>
        </p:nvSpPr>
        <p:spPr>
          <a:xfrm>
            <a:off x="11425899" y="6134412"/>
            <a:ext cx="57696" cy="643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7" name="object 22"/>
          <p:cNvSpPr/>
          <p:nvPr userDrawn="1"/>
        </p:nvSpPr>
        <p:spPr>
          <a:xfrm>
            <a:off x="11496501" y="6134413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56" y="0"/>
                </a:lnTo>
                <a:lnTo>
                  <a:pt x="0" y="6565"/>
                </a:lnTo>
                <a:lnTo>
                  <a:pt x="0" y="99557"/>
                </a:lnTo>
                <a:lnTo>
                  <a:pt x="6156" y="106122"/>
                </a:lnTo>
                <a:lnTo>
                  <a:pt x="23371" y="106122"/>
                </a:lnTo>
                <a:lnTo>
                  <a:pt x="29527" y="99557"/>
                </a:lnTo>
                <a:lnTo>
                  <a:pt x="2952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8" name="object 23"/>
          <p:cNvSpPr/>
          <p:nvPr userDrawn="1"/>
        </p:nvSpPr>
        <p:spPr>
          <a:xfrm>
            <a:off x="11395131" y="6134231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46" y="0"/>
                </a:lnTo>
                <a:lnTo>
                  <a:pt x="0" y="6565"/>
                </a:lnTo>
                <a:lnTo>
                  <a:pt x="0" y="99557"/>
                </a:lnTo>
                <a:lnTo>
                  <a:pt x="6146" y="106122"/>
                </a:lnTo>
                <a:lnTo>
                  <a:pt x="23371" y="106122"/>
                </a:lnTo>
                <a:lnTo>
                  <a:pt x="29517" y="99557"/>
                </a:lnTo>
                <a:lnTo>
                  <a:pt x="2951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9" name="object 24"/>
          <p:cNvSpPr txBox="1"/>
          <p:nvPr userDrawn="1"/>
        </p:nvSpPr>
        <p:spPr>
          <a:xfrm>
            <a:off x="11382511" y="6193121"/>
            <a:ext cx="522954" cy="115438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defTabSz="554492">
              <a:spcBef>
                <a:spcPts val="64"/>
              </a:spcBef>
            </a:pPr>
            <a:r>
              <a:rPr sz="697" spc="-9" dirty="0">
                <a:solidFill>
                  <a:srgbClr val="0073CD"/>
                </a:solidFill>
                <a:latin typeface="Gotham-Book"/>
                <a:cs typeface="Gotham-Book"/>
              </a:rPr>
              <a:t>F</a:t>
            </a:r>
            <a:r>
              <a:rPr sz="697" dirty="0">
                <a:solidFill>
                  <a:srgbClr val="0073CD"/>
                </a:solidFill>
                <a:latin typeface="Gotham-Book"/>
                <a:cs typeface="Gotham-Book"/>
              </a:rPr>
              <a:t>ound</a:t>
            </a:r>
            <a:r>
              <a:rPr sz="697" spc="-6" dirty="0">
                <a:solidFill>
                  <a:srgbClr val="0073CD"/>
                </a:solidFill>
                <a:latin typeface="Gotham-Book"/>
                <a:cs typeface="Gotham-Book"/>
              </a:rPr>
              <a:t>a</a:t>
            </a:r>
            <a:r>
              <a:rPr sz="697" dirty="0">
                <a:solidFill>
                  <a:srgbClr val="0073CD"/>
                </a:solidFill>
                <a:latin typeface="Gotham-Book"/>
                <a:cs typeface="Gotham-Book"/>
              </a:rPr>
              <a:t>tion</a:t>
            </a:r>
            <a:endParaRPr sz="697">
              <a:solidFill>
                <a:prstClr val="black"/>
              </a:solidFill>
              <a:latin typeface="Gotham-Book"/>
              <a:cs typeface="Gotham-Book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11155099" y="6509099"/>
            <a:ext cx="335867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 b="1">
                <a:solidFill>
                  <a:srgbClr val="0073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554492"/>
            <a:fld id="{664FE713-815F-4DCC-993E-8CEA01DED929}" type="slidenum">
              <a:rPr lang="en-US" smtClean="0"/>
              <a:pPr defTabSz="554492"/>
              <a:t>‹N°›</a:t>
            </a:fld>
            <a:endParaRPr lang="en-US"/>
          </a:p>
        </p:txBody>
      </p:sp>
      <p:sp>
        <p:nvSpPr>
          <p:cNvPr id="21" name="Rectángulo 20"/>
          <p:cNvSpPr/>
          <p:nvPr userDrawn="1"/>
        </p:nvSpPr>
        <p:spPr>
          <a:xfrm>
            <a:off x="0" y="1026197"/>
            <a:ext cx="12192000" cy="184831"/>
          </a:xfrm>
          <a:prstGeom prst="rect">
            <a:avLst/>
          </a:prstGeom>
          <a:solidFill>
            <a:srgbClr val="FE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es-ES_tradnl" sz="1092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0" r:id="rId6"/>
  </p:sldLayoutIdLst>
  <p:txStyles>
    <p:titleStyle>
      <a:lvl1pPr marL="0" algn="l" defTabSz="554492" rtl="0" eaLnBrk="1" latinLnBrk="0" hangingPunct="1">
        <a:lnSpc>
          <a:spcPct val="90000"/>
        </a:lnSpc>
        <a:spcBef>
          <a:spcPct val="0"/>
        </a:spcBef>
        <a:buNone/>
        <a:defRPr lang="en-US" sz="1698" b="1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Clr>
          <a:srgbClr val="0073CD"/>
        </a:buClr>
        <a:buFont typeface="Wingdings" panose="05000000000000000000" pitchFamily="2" charset="2"/>
        <a:buChar char="§"/>
        <a:defRPr sz="169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45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2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3563" y="1452033"/>
            <a:ext cx="10514927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0" y="4"/>
            <a:ext cx="12192000" cy="1026197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43104" y="194459"/>
            <a:ext cx="1511563" cy="557068"/>
          </a:xfrm>
          <a:prstGeom prst="rect">
            <a:avLst/>
          </a:prstGeom>
        </p:spPr>
      </p:pic>
      <p:sp>
        <p:nvSpPr>
          <p:cNvPr id="18" name="object 25"/>
          <p:cNvSpPr/>
          <p:nvPr userDrawn="1"/>
        </p:nvSpPr>
        <p:spPr>
          <a:xfrm>
            <a:off x="294625" y="6541252"/>
            <a:ext cx="11602811" cy="0"/>
          </a:xfrm>
          <a:custGeom>
            <a:avLst/>
            <a:gdLst/>
            <a:ahLst/>
            <a:cxnLst/>
            <a:rect l="l" t="t" r="r" b="b"/>
            <a:pathLst>
              <a:path w="19132550">
                <a:moveTo>
                  <a:pt x="0" y="0"/>
                </a:moveTo>
                <a:lnTo>
                  <a:pt x="19132454" y="0"/>
                </a:lnTo>
              </a:path>
            </a:pathLst>
          </a:custGeom>
          <a:ln w="1047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8"/>
          <p:cNvSpPr/>
          <p:nvPr userDrawn="1"/>
        </p:nvSpPr>
        <p:spPr>
          <a:xfrm>
            <a:off x="314511" y="6011487"/>
            <a:ext cx="162124" cy="418951"/>
          </a:xfrm>
          <a:custGeom>
            <a:avLst/>
            <a:gdLst/>
            <a:ahLst/>
            <a:cxnLst/>
            <a:rect l="l" t="t" r="r" b="b"/>
            <a:pathLst>
              <a:path w="267334" h="690879">
                <a:moveTo>
                  <a:pt x="32496" y="0"/>
                </a:moveTo>
                <a:lnTo>
                  <a:pt x="6037" y="22172"/>
                </a:lnTo>
                <a:lnTo>
                  <a:pt x="0" y="56161"/>
                </a:lnTo>
                <a:lnTo>
                  <a:pt x="23243" y="86653"/>
                </a:lnTo>
                <a:lnTo>
                  <a:pt x="65330" y="116091"/>
                </a:lnTo>
                <a:lnTo>
                  <a:pt x="101666" y="152139"/>
                </a:lnTo>
                <a:lnTo>
                  <a:pt x="131405" y="193940"/>
                </a:lnTo>
                <a:lnTo>
                  <a:pt x="153696" y="240636"/>
                </a:lnTo>
                <a:lnTo>
                  <a:pt x="167693" y="291370"/>
                </a:lnTo>
                <a:lnTo>
                  <a:pt x="172547" y="345284"/>
                </a:lnTo>
                <a:lnTo>
                  <a:pt x="167693" y="399206"/>
                </a:lnTo>
                <a:lnTo>
                  <a:pt x="153696" y="449944"/>
                </a:lnTo>
                <a:lnTo>
                  <a:pt x="131405" y="496642"/>
                </a:lnTo>
                <a:lnTo>
                  <a:pt x="101666" y="538444"/>
                </a:lnTo>
                <a:lnTo>
                  <a:pt x="65330" y="574494"/>
                </a:lnTo>
                <a:lnTo>
                  <a:pt x="23243" y="603935"/>
                </a:lnTo>
                <a:lnTo>
                  <a:pt x="0" y="634423"/>
                </a:lnTo>
                <a:lnTo>
                  <a:pt x="6037" y="668411"/>
                </a:lnTo>
                <a:lnTo>
                  <a:pt x="32496" y="690583"/>
                </a:lnTo>
                <a:lnTo>
                  <a:pt x="70519" y="685619"/>
                </a:lnTo>
                <a:lnTo>
                  <a:pt x="112638" y="657476"/>
                </a:lnTo>
                <a:lnTo>
                  <a:pt x="150695" y="624269"/>
                </a:lnTo>
                <a:lnTo>
                  <a:pt x="184212" y="586473"/>
                </a:lnTo>
                <a:lnTo>
                  <a:pt x="212710" y="544563"/>
                </a:lnTo>
                <a:lnTo>
                  <a:pt x="235709" y="499014"/>
                </a:lnTo>
                <a:lnTo>
                  <a:pt x="252730" y="450301"/>
                </a:lnTo>
                <a:lnTo>
                  <a:pt x="263294" y="398899"/>
                </a:lnTo>
                <a:lnTo>
                  <a:pt x="266921" y="345284"/>
                </a:lnTo>
                <a:lnTo>
                  <a:pt x="263294" y="291675"/>
                </a:lnTo>
                <a:lnTo>
                  <a:pt x="252730" y="240277"/>
                </a:lnTo>
                <a:lnTo>
                  <a:pt x="235709" y="191566"/>
                </a:lnTo>
                <a:lnTo>
                  <a:pt x="212710" y="146017"/>
                </a:lnTo>
                <a:lnTo>
                  <a:pt x="184212" y="104107"/>
                </a:lnTo>
                <a:lnTo>
                  <a:pt x="150695" y="66310"/>
                </a:lnTo>
                <a:lnTo>
                  <a:pt x="112638" y="33102"/>
                </a:lnTo>
                <a:lnTo>
                  <a:pt x="70519" y="4959"/>
                </a:lnTo>
                <a:lnTo>
                  <a:pt x="32496" y="0"/>
                </a:lnTo>
                <a:close/>
              </a:path>
            </a:pathLst>
          </a:custGeom>
          <a:solidFill>
            <a:srgbClr val="FEAC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19"/>
          <p:cNvSpPr txBox="1"/>
          <p:nvPr userDrawn="1"/>
        </p:nvSpPr>
        <p:spPr>
          <a:xfrm>
            <a:off x="561993" y="6151314"/>
            <a:ext cx="553376" cy="12863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59"/>
              </a:spcBef>
            </a:pPr>
            <a:r>
              <a:rPr sz="788" b="1" spc="-12" dirty="0">
                <a:solidFill>
                  <a:srgbClr val="FEAC00"/>
                </a:solidFill>
                <a:latin typeface="Gotham"/>
                <a:cs typeface="Gotham"/>
              </a:rPr>
              <a:t>Innovation</a:t>
            </a:r>
            <a:endParaRPr sz="788" dirty="0">
              <a:latin typeface="Gotham"/>
              <a:cs typeface="Gotham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96839" y="194459"/>
            <a:ext cx="8561648" cy="66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object 20"/>
          <p:cNvSpPr/>
          <p:nvPr userDrawn="1"/>
        </p:nvSpPr>
        <p:spPr>
          <a:xfrm>
            <a:off x="11160638" y="5917062"/>
            <a:ext cx="338497" cy="624575"/>
          </a:xfrm>
          <a:custGeom>
            <a:avLst/>
            <a:gdLst/>
            <a:ahLst/>
            <a:cxnLst/>
            <a:rect l="l" t="t" r="r" b="b"/>
            <a:pathLst>
              <a:path w="558165" h="1029970">
                <a:moveTo>
                  <a:pt x="397181" y="0"/>
                </a:moveTo>
                <a:lnTo>
                  <a:pt x="358375" y="3836"/>
                </a:lnTo>
                <a:lnTo>
                  <a:pt x="317896" y="15486"/>
                </a:lnTo>
                <a:lnTo>
                  <a:pt x="266986" y="40662"/>
                </a:lnTo>
                <a:lnTo>
                  <a:pt x="225318" y="73211"/>
                </a:lnTo>
                <a:lnTo>
                  <a:pt x="192001" y="111467"/>
                </a:lnTo>
                <a:lnTo>
                  <a:pt x="166142" y="153765"/>
                </a:lnTo>
                <a:lnTo>
                  <a:pt x="146852" y="198442"/>
                </a:lnTo>
                <a:lnTo>
                  <a:pt x="133238" y="243830"/>
                </a:lnTo>
                <a:lnTo>
                  <a:pt x="124410" y="288267"/>
                </a:lnTo>
                <a:lnTo>
                  <a:pt x="119476" y="330085"/>
                </a:lnTo>
                <a:lnTo>
                  <a:pt x="117546" y="367622"/>
                </a:lnTo>
                <a:lnTo>
                  <a:pt x="0" y="367622"/>
                </a:lnTo>
                <a:lnTo>
                  <a:pt x="0" y="429651"/>
                </a:lnTo>
                <a:lnTo>
                  <a:pt x="117410" y="429651"/>
                </a:lnTo>
                <a:lnTo>
                  <a:pt x="117410" y="1029340"/>
                </a:lnTo>
                <a:lnTo>
                  <a:pt x="427463" y="1029340"/>
                </a:lnTo>
                <a:lnTo>
                  <a:pt x="427463" y="967321"/>
                </a:lnTo>
                <a:lnTo>
                  <a:pt x="301257" y="967321"/>
                </a:lnTo>
                <a:lnTo>
                  <a:pt x="301257" y="226558"/>
                </a:lnTo>
                <a:lnTo>
                  <a:pt x="302932" y="182604"/>
                </a:lnTo>
                <a:lnTo>
                  <a:pt x="310060" y="138278"/>
                </a:lnTo>
                <a:lnTo>
                  <a:pt x="325797" y="98742"/>
                </a:lnTo>
                <a:lnTo>
                  <a:pt x="353300" y="69155"/>
                </a:lnTo>
                <a:lnTo>
                  <a:pt x="395726" y="54678"/>
                </a:lnTo>
                <a:lnTo>
                  <a:pt x="400103" y="54417"/>
                </a:lnTo>
                <a:lnTo>
                  <a:pt x="528885" y="54417"/>
                </a:lnTo>
                <a:lnTo>
                  <a:pt x="523912" y="47253"/>
                </a:lnTo>
                <a:lnTo>
                  <a:pt x="487515" y="21213"/>
                </a:lnTo>
                <a:lnTo>
                  <a:pt x="443866" y="5356"/>
                </a:lnTo>
                <a:lnTo>
                  <a:pt x="397181" y="0"/>
                </a:lnTo>
                <a:close/>
              </a:path>
              <a:path w="558165" h="1029970">
                <a:moveTo>
                  <a:pt x="528936" y="54490"/>
                </a:moveTo>
                <a:lnTo>
                  <a:pt x="402144" y="54490"/>
                </a:lnTo>
                <a:lnTo>
                  <a:pt x="412282" y="55673"/>
                </a:lnTo>
                <a:lnTo>
                  <a:pt x="419557" y="58876"/>
                </a:lnTo>
                <a:lnTo>
                  <a:pt x="424312" y="63553"/>
                </a:lnTo>
                <a:lnTo>
                  <a:pt x="426845" y="69160"/>
                </a:lnTo>
                <a:lnTo>
                  <a:pt x="412387" y="80296"/>
                </a:lnTo>
                <a:lnTo>
                  <a:pt x="398710" y="95180"/>
                </a:lnTo>
                <a:lnTo>
                  <a:pt x="388520" y="114485"/>
                </a:lnTo>
                <a:lnTo>
                  <a:pt x="384522" y="138885"/>
                </a:lnTo>
                <a:lnTo>
                  <a:pt x="390626" y="170420"/>
                </a:lnTo>
                <a:lnTo>
                  <a:pt x="407605" y="195335"/>
                </a:lnTo>
                <a:lnTo>
                  <a:pt x="433458" y="211700"/>
                </a:lnTo>
                <a:lnTo>
                  <a:pt x="466184" y="217584"/>
                </a:lnTo>
                <a:lnTo>
                  <a:pt x="503011" y="210933"/>
                </a:lnTo>
                <a:lnTo>
                  <a:pt x="532106" y="192433"/>
                </a:lnTo>
                <a:lnTo>
                  <a:pt x="551216" y="164266"/>
                </a:lnTo>
                <a:lnTo>
                  <a:pt x="558087" y="128613"/>
                </a:lnTo>
                <a:lnTo>
                  <a:pt x="548841" y="83159"/>
                </a:lnTo>
                <a:lnTo>
                  <a:pt x="528936" y="54490"/>
                </a:lnTo>
                <a:close/>
              </a:path>
              <a:path w="558165" h="1029970">
                <a:moveTo>
                  <a:pt x="528885" y="54417"/>
                </a:moveTo>
                <a:lnTo>
                  <a:pt x="400103" y="54417"/>
                </a:lnTo>
                <a:lnTo>
                  <a:pt x="402071" y="54500"/>
                </a:lnTo>
                <a:lnTo>
                  <a:pt x="528936" y="5449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1"/>
          <p:cNvSpPr/>
          <p:nvPr userDrawn="1"/>
        </p:nvSpPr>
        <p:spPr>
          <a:xfrm>
            <a:off x="11425900" y="6134415"/>
            <a:ext cx="57696" cy="64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2"/>
          <p:cNvSpPr/>
          <p:nvPr userDrawn="1"/>
        </p:nvSpPr>
        <p:spPr>
          <a:xfrm>
            <a:off x="11496505" y="6134416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56" y="0"/>
                </a:lnTo>
                <a:lnTo>
                  <a:pt x="0" y="6565"/>
                </a:lnTo>
                <a:lnTo>
                  <a:pt x="0" y="99557"/>
                </a:lnTo>
                <a:lnTo>
                  <a:pt x="6156" y="106122"/>
                </a:lnTo>
                <a:lnTo>
                  <a:pt x="23371" y="106122"/>
                </a:lnTo>
                <a:lnTo>
                  <a:pt x="29527" y="99557"/>
                </a:lnTo>
                <a:lnTo>
                  <a:pt x="2952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3"/>
          <p:cNvSpPr/>
          <p:nvPr userDrawn="1"/>
        </p:nvSpPr>
        <p:spPr>
          <a:xfrm>
            <a:off x="11395136" y="6134233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46" y="0"/>
                </a:lnTo>
                <a:lnTo>
                  <a:pt x="0" y="6565"/>
                </a:lnTo>
                <a:lnTo>
                  <a:pt x="0" y="99557"/>
                </a:lnTo>
                <a:lnTo>
                  <a:pt x="6146" y="106122"/>
                </a:lnTo>
                <a:lnTo>
                  <a:pt x="23371" y="106122"/>
                </a:lnTo>
                <a:lnTo>
                  <a:pt x="29517" y="99557"/>
                </a:lnTo>
                <a:lnTo>
                  <a:pt x="2951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4"/>
          <p:cNvSpPr txBox="1"/>
          <p:nvPr userDrawn="1"/>
        </p:nvSpPr>
        <p:spPr>
          <a:xfrm>
            <a:off x="11382512" y="6193124"/>
            <a:ext cx="522955" cy="115439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697" spc="-9" dirty="0">
                <a:solidFill>
                  <a:srgbClr val="0073CD"/>
                </a:solidFill>
                <a:latin typeface="Gotham-Book"/>
                <a:cs typeface="Gotham-Book"/>
              </a:rPr>
              <a:t>F</a:t>
            </a:r>
            <a:r>
              <a:rPr sz="697" spc="0" dirty="0">
                <a:solidFill>
                  <a:srgbClr val="0073CD"/>
                </a:solidFill>
                <a:latin typeface="Gotham-Book"/>
                <a:cs typeface="Gotham-Book"/>
              </a:rPr>
              <a:t>ound</a:t>
            </a:r>
            <a:r>
              <a:rPr sz="697" spc="-7" dirty="0">
                <a:solidFill>
                  <a:srgbClr val="0073CD"/>
                </a:solidFill>
                <a:latin typeface="Gotham-Book"/>
                <a:cs typeface="Gotham-Book"/>
              </a:rPr>
              <a:t>a</a:t>
            </a:r>
            <a:r>
              <a:rPr sz="697" dirty="0">
                <a:solidFill>
                  <a:srgbClr val="0073CD"/>
                </a:solidFill>
                <a:latin typeface="Gotham-Book"/>
                <a:cs typeface="Gotham-Book"/>
              </a:rPr>
              <a:t>tion</a:t>
            </a:r>
            <a:endParaRPr sz="697">
              <a:latin typeface="Gotham-Book"/>
              <a:cs typeface="Gotham-Book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11155104" y="6509099"/>
            <a:ext cx="335867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 b="1">
                <a:solidFill>
                  <a:srgbClr val="0073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1" name="Rectángulo 20"/>
          <p:cNvSpPr/>
          <p:nvPr userDrawn="1"/>
        </p:nvSpPr>
        <p:spPr>
          <a:xfrm>
            <a:off x="0" y="1026203"/>
            <a:ext cx="12192000" cy="184831"/>
          </a:xfrm>
          <a:prstGeom prst="rect">
            <a:avLst/>
          </a:prstGeom>
          <a:solidFill>
            <a:srgbClr val="FE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92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59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4" r:id="rId7"/>
    <p:sldLayoutId id="2147483786" r:id="rId8"/>
  </p:sldLayoutIdLst>
  <p:txStyles>
    <p:titleStyle>
      <a:lvl1pPr marL="0" algn="l" defTabSz="554477" rtl="0" eaLnBrk="1" latinLnBrk="0" hangingPunct="1">
        <a:lnSpc>
          <a:spcPct val="90000"/>
        </a:lnSpc>
        <a:spcBef>
          <a:spcPct val="0"/>
        </a:spcBef>
        <a:buNone/>
        <a:defRPr lang="en-US" sz="1699" b="1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8619" indent="-138619" algn="l" defTabSz="554477" rtl="0" eaLnBrk="1" latinLnBrk="0" hangingPunct="1">
        <a:lnSpc>
          <a:spcPct val="90000"/>
        </a:lnSpc>
        <a:spcBef>
          <a:spcPts val="607"/>
        </a:spcBef>
        <a:buClr>
          <a:srgbClr val="0073CD"/>
        </a:buClr>
        <a:buFont typeface="Wingdings" panose="05000000000000000000" pitchFamily="2" charset="2"/>
        <a:buChar char="§"/>
        <a:defRPr sz="16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5858" indent="-138619" algn="l" defTabSz="554477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45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3096" indent="-138619" algn="l" defTabSz="554477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2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0334" indent="-138619" algn="l" defTabSz="554477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47571" indent="-138619" algn="l" defTabSz="554477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24809" indent="-138619" algn="l" defTabSz="554477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050" indent="-138619" algn="l" defTabSz="554477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285" indent="-138619" algn="l" defTabSz="554477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24" indent="-138619" algn="l" defTabSz="554477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37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77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14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52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189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28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666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06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72">
          <p15:clr>
            <a:srgbClr val="F26B43"/>
          </p15:clr>
        </p15:guide>
        <p15:guide id="2" pos="474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3562" y="1452029"/>
            <a:ext cx="10514927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0" y="0"/>
            <a:ext cx="12192000" cy="1026197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43103" y="194458"/>
            <a:ext cx="1511563" cy="557068"/>
          </a:xfrm>
          <a:prstGeom prst="rect">
            <a:avLst/>
          </a:prstGeom>
        </p:spPr>
      </p:pic>
      <p:sp>
        <p:nvSpPr>
          <p:cNvPr id="18" name="object 25"/>
          <p:cNvSpPr/>
          <p:nvPr userDrawn="1"/>
        </p:nvSpPr>
        <p:spPr>
          <a:xfrm>
            <a:off x="294624" y="6541252"/>
            <a:ext cx="11602811" cy="0"/>
          </a:xfrm>
          <a:custGeom>
            <a:avLst/>
            <a:gdLst/>
            <a:ahLst/>
            <a:cxnLst/>
            <a:rect l="l" t="t" r="r" b="b"/>
            <a:pathLst>
              <a:path w="19132550">
                <a:moveTo>
                  <a:pt x="0" y="0"/>
                </a:moveTo>
                <a:lnTo>
                  <a:pt x="19132454" y="0"/>
                </a:lnTo>
              </a:path>
            </a:pathLst>
          </a:custGeom>
          <a:ln w="1047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8"/>
          <p:cNvSpPr/>
          <p:nvPr userDrawn="1"/>
        </p:nvSpPr>
        <p:spPr>
          <a:xfrm>
            <a:off x="314511" y="6011483"/>
            <a:ext cx="162124" cy="418951"/>
          </a:xfrm>
          <a:custGeom>
            <a:avLst/>
            <a:gdLst/>
            <a:ahLst/>
            <a:cxnLst/>
            <a:rect l="l" t="t" r="r" b="b"/>
            <a:pathLst>
              <a:path w="267334" h="690879">
                <a:moveTo>
                  <a:pt x="32496" y="0"/>
                </a:moveTo>
                <a:lnTo>
                  <a:pt x="6037" y="22172"/>
                </a:lnTo>
                <a:lnTo>
                  <a:pt x="0" y="56161"/>
                </a:lnTo>
                <a:lnTo>
                  <a:pt x="23243" y="86653"/>
                </a:lnTo>
                <a:lnTo>
                  <a:pt x="65330" y="116091"/>
                </a:lnTo>
                <a:lnTo>
                  <a:pt x="101666" y="152139"/>
                </a:lnTo>
                <a:lnTo>
                  <a:pt x="131405" y="193940"/>
                </a:lnTo>
                <a:lnTo>
                  <a:pt x="153696" y="240636"/>
                </a:lnTo>
                <a:lnTo>
                  <a:pt x="167693" y="291370"/>
                </a:lnTo>
                <a:lnTo>
                  <a:pt x="172547" y="345284"/>
                </a:lnTo>
                <a:lnTo>
                  <a:pt x="167693" y="399206"/>
                </a:lnTo>
                <a:lnTo>
                  <a:pt x="153696" y="449944"/>
                </a:lnTo>
                <a:lnTo>
                  <a:pt x="131405" y="496642"/>
                </a:lnTo>
                <a:lnTo>
                  <a:pt x="101666" y="538444"/>
                </a:lnTo>
                <a:lnTo>
                  <a:pt x="65330" y="574494"/>
                </a:lnTo>
                <a:lnTo>
                  <a:pt x="23243" y="603935"/>
                </a:lnTo>
                <a:lnTo>
                  <a:pt x="0" y="634423"/>
                </a:lnTo>
                <a:lnTo>
                  <a:pt x="6037" y="668411"/>
                </a:lnTo>
                <a:lnTo>
                  <a:pt x="32496" y="690583"/>
                </a:lnTo>
                <a:lnTo>
                  <a:pt x="70519" y="685619"/>
                </a:lnTo>
                <a:lnTo>
                  <a:pt x="112638" y="657476"/>
                </a:lnTo>
                <a:lnTo>
                  <a:pt x="150695" y="624269"/>
                </a:lnTo>
                <a:lnTo>
                  <a:pt x="184212" y="586473"/>
                </a:lnTo>
                <a:lnTo>
                  <a:pt x="212710" y="544563"/>
                </a:lnTo>
                <a:lnTo>
                  <a:pt x="235709" y="499014"/>
                </a:lnTo>
                <a:lnTo>
                  <a:pt x="252730" y="450301"/>
                </a:lnTo>
                <a:lnTo>
                  <a:pt x="263294" y="398899"/>
                </a:lnTo>
                <a:lnTo>
                  <a:pt x="266921" y="345284"/>
                </a:lnTo>
                <a:lnTo>
                  <a:pt x="263294" y="291675"/>
                </a:lnTo>
                <a:lnTo>
                  <a:pt x="252730" y="240277"/>
                </a:lnTo>
                <a:lnTo>
                  <a:pt x="235709" y="191566"/>
                </a:lnTo>
                <a:lnTo>
                  <a:pt x="212710" y="146017"/>
                </a:lnTo>
                <a:lnTo>
                  <a:pt x="184212" y="104107"/>
                </a:lnTo>
                <a:lnTo>
                  <a:pt x="150695" y="66310"/>
                </a:lnTo>
                <a:lnTo>
                  <a:pt x="112638" y="33102"/>
                </a:lnTo>
                <a:lnTo>
                  <a:pt x="70519" y="4959"/>
                </a:lnTo>
                <a:lnTo>
                  <a:pt x="32496" y="0"/>
                </a:lnTo>
                <a:close/>
              </a:path>
            </a:pathLst>
          </a:custGeom>
          <a:solidFill>
            <a:srgbClr val="FEAC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19"/>
          <p:cNvSpPr txBox="1"/>
          <p:nvPr userDrawn="1"/>
        </p:nvSpPr>
        <p:spPr>
          <a:xfrm>
            <a:off x="561993" y="6151311"/>
            <a:ext cx="553376" cy="12863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59"/>
              </a:spcBef>
            </a:pPr>
            <a:r>
              <a:rPr sz="788" b="1" spc="-12" dirty="0">
                <a:solidFill>
                  <a:srgbClr val="FEAC00"/>
                </a:solidFill>
                <a:latin typeface="Gotham"/>
                <a:cs typeface="Gotham"/>
              </a:rPr>
              <a:t>Innovation</a:t>
            </a:r>
            <a:endParaRPr sz="788" dirty="0">
              <a:latin typeface="Gotham"/>
              <a:cs typeface="Gotham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96839" y="194459"/>
            <a:ext cx="8561648" cy="66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object 20"/>
          <p:cNvSpPr/>
          <p:nvPr userDrawn="1"/>
        </p:nvSpPr>
        <p:spPr>
          <a:xfrm>
            <a:off x="11160635" y="5917061"/>
            <a:ext cx="338496" cy="624575"/>
          </a:xfrm>
          <a:custGeom>
            <a:avLst/>
            <a:gdLst/>
            <a:ahLst/>
            <a:cxnLst/>
            <a:rect l="l" t="t" r="r" b="b"/>
            <a:pathLst>
              <a:path w="558165" h="1029970">
                <a:moveTo>
                  <a:pt x="397181" y="0"/>
                </a:moveTo>
                <a:lnTo>
                  <a:pt x="358375" y="3836"/>
                </a:lnTo>
                <a:lnTo>
                  <a:pt x="317896" y="15486"/>
                </a:lnTo>
                <a:lnTo>
                  <a:pt x="266986" y="40662"/>
                </a:lnTo>
                <a:lnTo>
                  <a:pt x="225318" y="73211"/>
                </a:lnTo>
                <a:lnTo>
                  <a:pt x="192001" y="111467"/>
                </a:lnTo>
                <a:lnTo>
                  <a:pt x="166142" y="153765"/>
                </a:lnTo>
                <a:lnTo>
                  <a:pt x="146852" y="198442"/>
                </a:lnTo>
                <a:lnTo>
                  <a:pt x="133238" y="243830"/>
                </a:lnTo>
                <a:lnTo>
                  <a:pt x="124410" y="288267"/>
                </a:lnTo>
                <a:lnTo>
                  <a:pt x="119476" y="330085"/>
                </a:lnTo>
                <a:lnTo>
                  <a:pt x="117546" y="367622"/>
                </a:lnTo>
                <a:lnTo>
                  <a:pt x="0" y="367622"/>
                </a:lnTo>
                <a:lnTo>
                  <a:pt x="0" y="429651"/>
                </a:lnTo>
                <a:lnTo>
                  <a:pt x="117410" y="429651"/>
                </a:lnTo>
                <a:lnTo>
                  <a:pt x="117410" y="1029340"/>
                </a:lnTo>
                <a:lnTo>
                  <a:pt x="427463" y="1029340"/>
                </a:lnTo>
                <a:lnTo>
                  <a:pt x="427463" y="967321"/>
                </a:lnTo>
                <a:lnTo>
                  <a:pt x="301257" y="967321"/>
                </a:lnTo>
                <a:lnTo>
                  <a:pt x="301257" y="226558"/>
                </a:lnTo>
                <a:lnTo>
                  <a:pt x="302932" y="182604"/>
                </a:lnTo>
                <a:lnTo>
                  <a:pt x="310060" y="138278"/>
                </a:lnTo>
                <a:lnTo>
                  <a:pt x="325797" y="98742"/>
                </a:lnTo>
                <a:lnTo>
                  <a:pt x="353300" y="69155"/>
                </a:lnTo>
                <a:lnTo>
                  <a:pt x="395726" y="54678"/>
                </a:lnTo>
                <a:lnTo>
                  <a:pt x="400103" y="54417"/>
                </a:lnTo>
                <a:lnTo>
                  <a:pt x="528885" y="54417"/>
                </a:lnTo>
                <a:lnTo>
                  <a:pt x="523912" y="47253"/>
                </a:lnTo>
                <a:lnTo>
                  <a:pt x="487515" y="21213"/>
                </a:lnTo>
                <a:lnTo>
                  <a:pt x="443866" y="5356"/>
                </a:lnTo>
                <a:lnTo>
                  <a:pt x="397181" y="0"/>
                </a:lnTo>
                <a:close/>
              </a:path>
              <a:path w="558165" h="1029970">
                <a:moveTo>
                  <a:pt x="528936" y="54490"/>
                </a:moveTo>
                <a:lnTo>
                  <a:pt x="402144" y="54490"/>
                </a:lnTo>
                <a:lnTo>
                  <a:pt x="412282" y="55673"/>
                </a:lnTo>
                <a:lnTo>
                  <a:pt x="419557" y="58876"/>
                </a:lnTo>
                <a:lnTo>
                  <a:pt x="424312" y="63553"/>
                </a:lnTo>
                <a:lnTo>
                  <a:pt x="426845" y="69160"/>
                </a:lnTo>
                <a:lnTo>
                  <a:pt x="412387" y="80296"/>
                </a:lnTo>
                <a:lnTo>
                  <a:pt x="398710" y="95180"/>
                </a:lnTo>
                <a:lnTo>
                  <a:pt x="388520" y="114485"/>
                </a:lnTo>
                <a:lnTo>
                  <a:pt x="384522" y="138885"/>
                </a:lnTo>
                <a:lnTo>
                  <a:pt x="390626" y="170420"/>
                </a:lnTo>
                <a:lnTo>
                  <a:pt x="407605" y="195335"/>
                </a:lnTo>
                <a:lnTo>
                  <a:pt x="433458" y="211700"/>
                </a:lnTo>
                <a:lnTo>
                  <a:pt x="466184" y="217584"/>
                </a:lnTo>
                <a:lnTo>
                  <a:pt x="503011" y="210933"/>
                </a:lnTo>
                <a:lnTo>
                  <a:pt x="532106" y="192433"/>
                </a:lnTo>
                <a:lnTo>
                  <a:pt x="551216" y="164266"/>
                </a:lnTo>
                <a:lnTo>
                  <a:pt x="558087" y="128613"/>
                </a:lnTo>
                <a:lnTo>
                  <a:pt x="548841" y="83159"/>
                </a:lnTo>
                <a:lnTo>
                  <a:pt x="528936" y="54490"/>
                </a:lnTo>
                <a:close/>
              </a:path>
              <a:path w="558165" h="1029970">
                <a:moveTo>
                  <a:pt x="528885" y="54417"/>
                </a:moveTo>
                <a:lnTo>
                  <a:pt x="400103" y="54417"/>
                </a:lnTo>
                <a:lnTo>
                  <a:pt x="402071" y="54500"/>
                </a:lnTo>
                <a:lnTo>
                  <a:pt x="528936" y="5449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1"/>
          <p:cNvSpPr/>
          <p:nvPr userDrawn="1"/>
        </p:nvSpPr>
        <p:spPr>
          <a:xfrm>
            <a:off x="11425899" y="6134412"/>
            <a:ext cx="57696" cy="643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2"/>
          <p:cNvSpPr/>
          <p:nvPr userDrawn="1"/>
        </p:nvSpPr>
        <p:spPr>
          <a:xfrm>
            <a:off x="11496501" y="6134413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56" y="0"/>
                </a:lnTo>
                <a:lnTo>
                  <a:pt x="0" y="6565"/>
                </a:lnTo>
                <a:lnTo>
                  <a:pt x="0" y="99557"/>
                </a:lnTo>
                <a:lnTo>
                  <a:pt x="6156" y="106122"/>
                </a:lnTo>
                <a:lnTo>
                  <a:pt x="23371" y="106122"/>
                </a:lnTo>
                <a:lnTo>
                  <a:pt x="29527" y="99557"/>
                </a:lnTo>
                <a:lnTo>
                  <a:pt x="2952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3"/>
          <p:cNvSpPr/>
          <p:nvPr userDrawn="1"/>
        </p:nvSpPr>
        <p:spPr>
          <a:xfrm>
            <a:off x="11395132" y="6134232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46" y="0"/>
                </a:lnTo>
                <a:lnTo>
                  <a:pt x="0" y="6565"/>
                </a:lnTo>
                <a:lnTo>
                  <a:pt x="0" y="99557"/>
                </a:lnTo>
                <a:lnTo>
                  <a:pt x="6146" y="106122"/>
                </a:lnTo>
                <a:lnTo>
                  <a:pt x="23371" y="106122"/>
                </a:lnTo>
                <a:lnTo>
                  <a:pt x="29517" y="99557"/>
                </a:lnTo>
                <a:lnTo>
                  <a:pt x="2951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4"/>
          <p:cNvSpPr txBox="1"/>
          <p:nvPr userDrawn="1"/>
        </p:nvSpPr>
        <p:spPr>
          <a:xfrm>
            <a:off x="11382511" y="6193121"/>
            <a:ext cx="522955" cy="115439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697" spc="-9" dirty="0">
                <a:solidFill>
                  <a:srgbClr val="0073CD"/>
                </a:solidFill>
                <a:latin typeface="Gotham-Book"/>
                <a:cs typeface="Gotham-Book"/>
              </a:rPr>
              <a:t>F</a:t>
            </a:r>
            <a:r>
              <a:rPr sz="697" spc="0" dirty="0">
                <a:solidFill>
                  <a:srgbClr val="0073CD"/>
                </a:solidFill>
                <a:latin typeface="Gotham-Book"/>
                <a:cs typeface="Gotham-Book"/>
              </a:rPr>
              <a:t>ound</a:t>
            </a:r>
            <a:r>
              <a:rPr sz="697" spc="-7" dirty="0">
                <a:solidFill>
                  <a:srgbClr val="0073CD"/>
                </a:solidFill>
                <a:latin typeface="Gotham-Book"/>
                <a:cs typeface="Gotham-Book"/>
              </a:rPr>
              <a:t>a</a:t>
            </a:r>
            <a:r>
              <a:rPr sz="697" dirty="0">
                <a:solidFill>
                  <a:srgbClr val="0073CD"/>
                </a:solidFill>
                <a:latin typeface="Gotham-Book"/>
                <a:cs typeface="Gotham-Book"/>
              </a:rPr>
              <a:t>tion</a:t>
            </a:r>
            <a:endParaRPr sz="697">
              <a:latin typeface="Gotham-Book"/>
              <a:cs typeface="Gotham-Book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11155100" y="6509099"/>
            <a:ext cx="335867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 b="1">
                <a:solidFill>
                  <a:srgbClr val="0073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1" name="Rectángulo 20"/>
          <p:cNvSpPr/>
          <p:nvPr userDrawn="1"/>
        </p:nvSpPr>
        <p:spPr>
          <a:xfrm>
            <a:off x="0" y="1026198"/>
            <a:ext cx="12192000" cy="184831"/>
          </a:xfrm>
          <a:prstGeom prst="rect">
            <a:avLst/>
          </a:prstGeom>
          <a:solidFill>
            <a:srgbClr val="FE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92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150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</p:sldLayoutIdLst>
  <p:txStyles>
    <p:titleStyle>
      <a:lvl1pPr marL="0" algn="l" defTabSz="554478" rtl="0" eaLnBrk="1" latinLnBrk="0" hangingPunct="1">
        <a:lnSpc>
          <a:spcPct val="90000"/>
        </a:lnSpc>
        <a:spcBef>
          <a:spcPct val="0"/>
        </a:spcBef>
        <a:buNone/>
        <a:defRPr lang="en-US" sz="1699" b="1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8619" indent="-138619" algn="l" defTabSz="554478" rtl="0" eaLnBrk="1" latinLnBrk="0" hangingPunct="1">
        <a:lnSpc>
          <a:spcPct val="90000"/>
        </a:lnSpc>
        <a:spcBef>
          <a:spcPts val="607"/>
        </a:spcBef>
        <a:buClr>
          <a:srgbClr val="0073CD"/>
        </a:buClr>
        <a:buFont typeface="Wingdings" panose="05000000000000000000" pitchFamily="2" charset="2"/>
        <a:buChar char="§"/>
        <a:defRPr sz="16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5859" indent="-138619" algn="l" defTabSz="554478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45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3097" indent="-138619" algn="l" defTabSz="554478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2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0337" indent="-138619" algn="l" defTabSz="554478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47575" indent="-138619" algn="l" defTabSz="554478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2481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05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29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3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7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1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5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19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3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67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1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3563" y="1452033"/>
            <a:ext cx="10514927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0" y="4"/>
            <a:ext cx="12192000" cy="1026197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92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43104" y="194459"/>
            <a:ext cx="1511563" cy="557068"/>
          </a:xfrm>
          <a:prstGeom prst="rect">
            <a:avLst/>
          </a:prstGeom>
        </p:spPr>
      </p:pic>
      <p:sp>
        <p:nvSpPr>
          <p:cNvPr id="18" name="object 25"/>
          <p:cNvSpPr/>
          <p:nvPr userDrawn="1"/>
        </p:nvSpPr>
        <p:spPr>
          <a:xfrm>
            <a:off x="294625" y="6541252"/>
            <a:ext cx="11602811" cy="0"/>
          </a:xfrm>
          <a:custGeom>
            <a:avLst/>
            <a:gdLst/>
            <a:ahLst/>
            <a:cxnLst/>
            <a:rect l="l" t="t" r="r" b="b"/>
            <a:pathLst>
              <a:path w="19132550">
                <a:moveTo>
                  <a:pt x="0" y="0"/>
                </a:moveTo>
                <a:lnTo>
                  <a:pt x="19132454" y="0"/>
                </a:lnTo>
              </a:path>
            </a:pathLst>
          </a:custGeom>
          <a:ln w="1047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8"/>
          <p:cNvSpPr/>
          <p:nvPr userDrawn="1"/>
        </p:nvSpPr>
        <p:spPr>
          <a:xfrm>
            <a:off x="314511" y="6011487"/>
            <a:ext cx="162124" cy="418951"/>
          </a:xfrm>
          <a:custGeom>
            <a:avLst/>
            <a:gdLst/>
            <a:ahLst/>
            <a:cxnLst/>
            <a:rect l="l" t="t" r="r" b="b"/>
            <a:pathLst>
              <a:path w="267334" h="690879">
                <a:moveTo>
                  <a:pt x="32496" y="0"/>
                </a:moveTo>
                <a:lnTo>
                  <a:pt x="6037" y="22172"/>
                </a:lnTo>
                <a:lnTo>
                  <a:pt x="0" y="56161"/>
                </a:lnTo>
                <a:lnTo>
                  <a:pt x="23243" y="86653"/>
                </a:lnTo>
                <a:lnTo>
                  <a:pt x="65330" y="116091"/>
                </a:lnTo>
                <a:lnTo>
                  <a:pt x="101666" y="152139"/>
                </a:lnTo>
                <a:lnTo>
                  <a:pt x="131405" y="193940"/>
                </a:lnTo>
                <a:lnTo>
                  <a:pt x="153696" y="240636"/>
                </a:lnTo>
                <a:lnTo>
                  <a:pt x="167693" y="291370"/>
                </a:lnTo>
                <a:lnTo>
                  <a:pt x="172547" y="345284"/>
                </a:lnTo>
                <a:lnTo>
                  <a:pt x="167693" y="399206"/>
                </a:lnTo>
                <a:lnTo>
                  <a:pt x="153696" y="449944"/>
                </a:lnTo>
                <a:lnTo>
                  <a:pt x="131405" y="496642"/>
                </a:lnTo>
                <a:lnTo>
                  <a:pt x="101666" y="538444"/>
                </a:lnTo>
                <a:lnTo>
                  <a:pt x="65330" y="574494"/>
                </a:lnTo>
                <a:lnTo>
                  <a:pt x="23243" y="603935"/>
                </a:lnTo>
                <a:lnTo>
                  <a:pt x="0" y="634423"/>
                </a:lnTo>
                <a:lnTo>
                  <a:pt x="6037" y="668411"/>
                </a:lnTo>
                <a:lnTo>
                  <a:pt x="32496" y="690583"/>
                </a:lnTo>
                <a:lnTo>
                  <a:pt x="70519" y="685619"/>
                </a:lnTo>
                <a:lnTo>
                  <a:pt x="112638" y="657476"/>
                </a:lnTo>
                <a:lnTo>
                  <a:pt x="150695" y="624269"/>
                </a:lnTo>
                <a:lnTo>
                  <a:pt x="184212" y="586473"/>
                </a:lnTo>
                <a:lnTo>
                  <a:pt x="212710" y="544563"/>
                </a:lnTo>
                <a:lnTo>
                  <a:pt x="235709" y="499014"/>
                </a:lnTo>
                <a:lnTo>
                  <a:pt x="252730" y="450301"/>
                </a:lnTo>
                <a:lnTo>
                  <a:pt x="263294" y="398899"/>
                </a:lnTo>
                <a:lnTo>
                  <a:pt x="266921" y="345284"/>
                </a:lnTo>
                <a:lnTo>
                  <a:pt x="263294" y="291675"/>
                </a:lnTo>
                <a:lnTo>
                  <a:pt x="252730" y="240277"/>
                </a:lnTo>
                <a:lnTo>
                  <a:pt x="235709" y="191566"/>
                </a:lnTo>
                <a:lnTo>
                  <a:pt x="212710" y="146017"/>
                </a:lnTo>
                <a:lnTo>
                  <a:pt x="184212" y="104107"/>
                </a:lnTo>
                <a:lnTo>
                  <a:pt x="150695" y="66310"/>
                </a:lnTo>
                <a:lnTo>
                  <a:pt x="112638" y="33102"/>
                </a:lnTo>
                <a:lnTo>
                  <a:pt x="70519" y="4959"/>
                </a:lnTo>
                <a:lnTo>
                  <a:pt x="32496" y="0"/>
                </a:lnTo>
                <a:close/>
              </a:path>
            </a:pathLst>
          </a:custGeom>
          <a:solidFill>
            <a:srgbClr val="FEAC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19"/>
          <p:cNvSpPr txBox="1"/>
          <p:nvPr userDrawn="1"/>
        </p:nvSpPr>
        <p:spPr>
          <a:xfrm>
            <a:off x="561993" y="6151314"/>
            <a:ext cx="553376" cy="12863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59"/>
              </a:spcBef>
            </a:pPr>
            <a:r>
              <a:rPr sz="788" b="1" spc="-12" dirty="0">
                <a:solidFill>
                  <a:srgbClr val="FEAC00"/>
                </a:solidFill>
                <a:latin typeface="Gotham"/>
                <a:cs typeface="Gotham"/>
              </a:rPr>
              <a:t>Innovation</a:t>
            </a:r>
            <a:endParaRPr sz="788" dirty="0">
              <a:latin typeface="Gotham"/>
              <a:cs typeface="Gotham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96839" y="194459"/>
            <a:ext cx="8561648" cy="66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object 20"/>
          <p:cNvSpPr/>
          <p:nvPr userDrawn="1"/>
        </p:nvSpPr>
        <p:spPr>
          <a:xfrm>
            <a:off x="11160638" y="5917062"/>
            <a:ext cx="338497" cy="624575"/>
          </a:xfrm>
          <a:custGeom>
            <a:avLst/>
            <a:gdLst/>
            <a:ahLst/>
            <a:cxnLst/>
            <a:rect l="l" t="t" r="r" b="b"/>
            <a:pathLst>
              <a:path w="558165" h="1029970">
                <a:moveTo>
                  <a:pt x="397181" y="0"/>
                </a:moveTo>
                <a:lnTo>
                  <a:pt x="358375" y="3836"/>
                </a:lnTo>
                <a:lnTo>
                  <a:pt x="317896" y="15486"/>
                </a:lnTo>
                <a:lnTo>
                  <a:pt x="266986" y="40662"/>
                </a:lnTo>
                <a:lnTo>
                  <a:pt x="225318" y="73211"/>
                </a:lnTo>
                <a:lnTo>
                  <a:pt x="192001" y="111467"/>
                </a:lnTo>
                <a:lnTo>
                  <a:pt x="166142" y="153765"/>
                </a:lnTo>
                <a:lnTo>
                  <a:pt x="146852" y="198442"/>
                </a:lnTo>
                <a:lnTo>
                  <a:pt x="133238" y="243830"/>
                </a:lnTo>
                <a:lnTo>
                  <a:pt x="124410" y="288267"/>
                </a:lnTo>
                <a:lnTo>
                  <a:pt x="119476" y="330085"/>
                </a:lnTo>
                <a:lnTo>
                  <a:pt x="117546" y="367622"/>
                </a:lnTo>
                <a:lnTo>
                  <a:pt x="0" y="367622"/>
                </a:lnTo>
                <a:lnTo>
                  <a:pt x="0" y="429651"/>
                </a:lnTo>
                <a:lnTo>
                  <a:pt x="117410" y="429651"/>
                </a:lnTo>
                <a:lnTo>
                  <a:pt x="117410" y="1029340"/>
                </a:lnTo>
                <a:lnTo>
                  <a:pt x="427463" y="1029340"/>
                </a:lnTo>
                <a:lnTo>
                  <a:pt x="427463" y="967321"/>
                </a:lnTo>
                <a:lnTo>
                  <a:pt x="301257" y="967321"/>
                </a:lnTo>
                <a:lnTo>
                  <a:pt x="301257" y="226558"/>
                </a:lnTo>
                <a:lnTo>
                  <a:pt x="302932" y="182604"/>
                </a:lnTo>
                <a:lnTo>
                  <a:pt x="310060" y="138278"/>
                </a:lnTo>
                <a:lnTo>
                  <a:pt x="325797" y="98742"/>
                </a:lnTo>
                <a:lnTo>
                  <a:pt x="353300" y="69155"/>
                </a:lnTo>
                <a:lnTo>
                  <a:pt x="395726" y="54678"/>
                </a:lnTo>
                <a:lnTo>
                  <a:pt x="400103" y="54417"/>
                </a:lnTo>
                <a:lnTo>
                  <a:pt x="528885" y="54417"/>
                </a:lnTo>
                <a:lnTo>
                  <a:pt x="523912" y="47253"/>
                </a:lnTo>
                <a:lnTo>
                  <a:pt x="487515" y="21213"/>
                </a:lnTo>
                <a:lnTo>
                  <a:pt x="443866" y="5356"/>
                </a:lnTo>
                <a:lnTo>
                  <a:pt x="397181" y="0"/>
                </a:lnTo>
                <a:close/>
              </a:path>
              <a:path w="558165" h="1029970">
                <a:moveTo>
                  <a:pt x="528936" y="54490"/>
                </a:moveTo>
                <a:lnTo>
                  <a:pt x="402144" y="54490"/>
                </a:lnTo>
                <a:lnTo>
                  <a:pt x="412282" y="55673"/>
                </a:lnTo>
                <a:lnTo>
                  <a:pt x="419557" y="58876"/>
                </a:lnTo>
                <a:lnTo>
                  <a:pt x="424312" y="63553"/>
                </a:lnTo>
                <a:lnTo>
                  <a:pt x="426845" y="69160"/>
                </a:lnTo>
                <a:lnTo>
                  <a:pt x="412387" y="80296"/>
                </a:lnTo>
                <a:lnTo>
                  <a:pt x="398710" y="95180"/>
                </a:lnTo>
                <a:lnTo>
                  <a:pt x="388520" y="114485"/>
                </a:lnTo>
                <a:lnTo>
                  <a:pt x="384522" y="138885"/>
                </a:lnTo>
                <a:lnTo>
                  <a:pt x="390626" y="170420"/>
                </a:lnTo>
                <a:lnTo>
                  <a:pt x="407605" y="195335"/>
                </a:lnTo>
                <a:lnTo>
                  <a:pt x="433458" y="211700"/>
                </a:lnTo>
                <a:lnTo>
                  <a:pt x="466184" y="217584"/>
                </a:lnTo>
                <a:lnTo>
                  <a:pt x="503011" y="210933"/>
                </a:lnTo>
                <a:lnTo>
                  <a:pt x="532106" y="192433"/>
                </a:lnTo>
                <a:lnTo>
                  <a:pt x="551216" y="164266"/>
                </a:lnTo>
                <a:lnTo>
                  <a:pt x="558087" y="128613"/>
                </a:lnTo>
                <a:lnTo>
                  <a:pt x="548841" y="83159"/>
                </a:lnTo>
                <a:lnTo>
                  <a:pt x="528936" y="54490"/>
                </a:lnTo>
                <a:close/>
              </a:path>
              <a:path w="558165" h="1029970">
                <a:moveTo>
                  <a:pt x="528885" y="54417"/>
                </a:moveTo>
                <a:lnTo>
                  <a:pt x="400103" y="54417"/>
                </a:lnTo>
                <a:lnTo>
                  <a:pt x="402071" y="54500"/>
                </a:lnTo>
                <a:lnTo>
                  <a:pt x="528936" y="5449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1"/>
          <p:cNvSpPr/>
          <p:nvPr userDrawn="1"/>
        </p:nvSpPr>
        <p:spPr>
          <a:xfrm>
            <a:off x="11425900" y="6134415"/>
            <a:ext cx="57696" cy="643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2"/>
          <p:cNvSpPr/>
          <p:nvPr userDrawn="1"/>
        </p:nvSpPr>
        <p:spPr>
          <a:xfrm>
            <a:off x="11496505" y="6134416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56" y="0"/>
                </a:lnTo>
                <a:lnTo>
                  <a:pt x="0" y="6565"/>
                </a:lnTo>
                <a:lnTo>
                  <a:pt x="0" y="99557"/>
                </a:lnTo>
                <a:lnTo>
                  <a:pt x="6156" y="106122"/>
                </a:lnTo>
                <a:lnTo>
                  <a:pt x="23371" y="106122"/>
                </a:lnTo>
                <a:lnTo>
                  <a:pt x="29527" y="99557"/>
                </a:lnTo>
                <a:lnTo>
                  <a:pt x="2952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3"/>
          <p:cNvSpPr/>
          <p:nvPr userDrawn="1"/>
        </p:nvSpPr>
        <p:spPr>
          <a:xfrm>
            <a:off x="11395136" y="6134233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46" y="0"/>
                </a:lnTo>
                <a:lnTo>
                  <a:pt x="0" y="6565"/>
                </a:lnTo>
                <a:lnTo>
                  <a:pt x="0" y="99557"/>
                </a:lnTo>
                <a:lnTo>
                  <a:pt x="6146" y="106122"/>
                </a:lnTo>
                <a:lnTo>
                  <a:pt x="23371" y="106122"/>
                </a:lnTo>
                <a:lnTo>
                  <a:pt x="29517" y="99557"/>
                </a:lnTo>
                <a:lnTo>
                  <a:pt x="2951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4"/>
          <p:cNvSpPr txBox="1"/>
          <p:nvPr userDrawn="1"/>
        </p:nvSpPr>
        <p:spPr>
          <a:xfrm>
            <a:off x="11382512" y="6193124"/>
            <a:ext cx="522955" cy="115439"/>
          </a:xfrm>
          <a:prstGeom prst="rect">
            <a:avLst/>
          </a:prstGeom>
        </p:spPr>
        <p:txBody>
          <a:bodyPr vert="horz" wrap="square" lIns="0" tIns="808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697" spc="-9" dirty="0">
                <a:solidFill>
                  <a:srgbClr val="0073CD"/>
                </a:solidFill>
                <a:latin typeface="Gotham-Book"/>
                <a:cs typeface="Gotham-Book"/>
              </a:rPr>
              <a:t>F</a:t>
            </a:r>
            <a:r>
              <a:rPr sz="697" spc="0" dirty="0">
                <a:solidFill>
                  <a:srgbClr val="0073CD"/>
                </a:solidFill>
                <a:latin typeface="Gotham-Book"/>
                <a:cs typeface="Gotham-Book"/>
              </a:rPr>
              <a:t>ound</a:t>
            </a:r>
            <a:r>
              <a:rPr sz="697" spc="-7" dirty="0">
                <a:solidFill>
                  <a:srgbClr val="0073CD"/>
                </a:solidFill>
                <a:latin typeface="Gotham-Book"/>
                <a:cs typeface="Gotham-Book"/>
              </a:rPr>
              <a:t>a</a:t>
            </a:r>
            <a:r>
              <a:rPr sz="697" dirty="0">
                <a:solidFill>
                  <a:srgbClr val="0073CD"/>
                </a:solidFill>
                <a:latin typeface="Gotham-Book"/>
                <a:cs typeface="Gotham-Book"/>
              </a:rPr>
              <a:t>tion</a:t>
            </a:r>
            <a:endParaRPr sz="697">
              <a:latin typeface="Gotham-Book"/>
              <a:cs typeface="Gotham-Book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11155104" y="6509099"/>
            <a:ext cx="335867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 b="1">
                <a:solidFill>
                  <a:srgbClr val="0073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1" name="Rectángulo 20"/>
          <p:cNvSpPr/>
          <p:nvPr userDrawn="1"/>
        </p:nvSpPr>
        <p:spPr>
          <a:xfrm>
            <a:off x="0" y="1026203"/>
            <a:ext cx="12192000" cy="184831"/>
          </a:xfrm>
          <a:prstGeom prst="rect">
            <a:avLst/>
          </a:prstGeom>
          <a:solidFill>
            <a:srgbClr val="FE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92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728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7" r:id="rId7"/>
  </p:sldLayoutIdLst>
  <p:txStyles>
    <p:titleStyle>
      <a:lvl1pPr marL="0" algn="l" defTabSz="554477" rtl="0" eaLnBrk="1" latinLnBrk="0" hangingPunct="1">
        <a:lnSpc>
          <a:spcPct val="90000"/>
        </a:lnSpc>
        <a:spcBef>
          <a:spcPct val="0"/>
        </a:spcBef>
        <a:buNone/>
        <a:defRPr lang="en-US" sz="1699" b="1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8619" indent="-138619" algn="l" defTabSz="554477" rtl="0" eaLnBrk="1" latinLnBrk="0" hangingPunct="1">
        <a:lnSpc>
          <a:spcPct val="90000"/>
        </a:lnSpc>
        <a:spcBef>
          <a:spcPts val="607"/>
        </a:spcBef>
        <a:buClr>
          <a:srgbClr val="0073CD"/>
        </a:buClr>
        <a:buFont typeface="Wingdings" panose="05000000000000000000" pitchFamily="2" charset="2"/>
        <a:buChar char="§"/>
        <a:defRPr sz="16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5858" indent="-138619" algn="l" defTabSz="554477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45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3096" indent="-138619" algn="l" defTabSz="554477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2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0334" indent="-138619" algn="l" defTabSz="554477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47571" indent="-138619" algn="l" defTabSz="554477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24809" indent="-138619" algn="l" defTabSz="554477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050" indent="-138619" algn="l" defTabSz="554477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285" indent="-138619" algn="l" defTabSz="554477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24" indent="-138619" algn="l" defTabSz="554477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37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77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14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52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189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28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666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06" algn="l" defTabSz="554477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72">
          <p15:clr>
            <a:srgbClr val="F26B43"/>
          </p15:clr>
        </p15:guide>
        <p15:guide id="2" pos="474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3561" y="1452027"/>
            <a:ext cx="10514927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0" y="1"/>
            <a:ext cx="12192000" cy="1026197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_tradnl" sz="819">
              <a:solidFill>
                <a:prstClr val="white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3103" y="194457"/>
            <a:ext cx="1511563" cy="557068"/>
          </a:xfrm>
          <a:prstGeom prst="rect">
            <a:avLst/>
          </a:prstGeom>
        </p:spPr>
      </p:pic>
      <p:sp>
        <p:nvSpPr>
          <p:cNvPr id="18" name="object 25"/>
          <p:cNvSpPr/>
          <p:nvPr userDrawn="1"/>
        </p:nvSpPr>
        <p:spPr>
          <a:xfrm>
            <a:off x="294625" y="6541252"/>
            <a:ext cx="11602809" cy="0"/>
          </a:xfrm>
          <a:custGeom>
            <a:avLst/>
            <a:gdLst/>
            <a:ahLst/>
            <a:cxnLst/>
            <a:rect l="l" t="t" r="r" b="b"/>
            <a:pathLst>
              <a:path w="19132550">
                <a:moveTo>
                  <a:pt x="0" y="0"/>
                </a:moveTo>
                <a:lnTo>
                  <a:pt x="19132454" y="0"/>
                </a:lnTo>
              </a:path>
            </a:pathLst>
          </a:custGeom>
          <a:ln w="1047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819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19" name="object 18"/>
          <p:cNvSpPr/>
          <p:nvPr userDrawn="1"/>
        </p:nvSpPr>
        <p:spPr>
          <a:xfrm>
            <a:off x="314510" y="6011483"/>
            <a:ext cx="162124" cy="418950"/>
          </a:xfrm>
          <a:custGeom>
            <a:avLst/>
            <a:gdLst/>
            <a:ahLst/>
            <a:cxnLst/>
            <a:rect l="l" t="t" r="r" b="b"/>
            <a:pathLst>
              <a:path w="267334" h="690879">
                <a:moveTo>
                  <a:pt x="32496" y="0"/>
                </a:moveTo>
                <a:lnTo>
                  <a:pt x="6037" y="22172"/>
                </a:lnTo>
                <a:lnTo>
                  <a:pt x="0" y="56161"/>
                </a:lnTo>
                <a:lnTo>
                  <a:pt x="23243" y="86653"/>
                </a:lnTo>
                <a:lnTo>
                  <a:pt x="65330" y="116091"/>
                </a:lnTo>
                <a:lnTo>
                  <a:pt x="101666" y="152139"/>
                </a:lnTo>
                <a:lnTo>
                  <a:pt x="131405" y="193940"/>
                </a:lnTo>
                <a:lnTo>
                  <a:pt x="153696" y="240636"/>
                </a:lnTo>
                <a:lnTo>
                  <a:pt x="167693" y="291370"/>
                </a:lnTo>
                <a:lnTo>
                  <a:pt x="172547" y="345284"/>
                </a:lnTo>
                <a:lnTo>
                  <a:pt x="167693" y="399206"/>
                </a:lnTo>
                <a:lnTo>
                  <a:pt x="153696" y="449944"/>
                </a:lnTo>
                <a:lnTo>
                  <a:pt x="131405" y="496642"/>
                </a:lnTo>
                <a:lnTo>
                  <a:pt x="101666" y="538444"/>
                </a:lnTo>
                <a:lnTo>
                  <a:pt x="65330" y="574494"/>
                </a:lnTo>
                <a:lnTo>
                  <a:pt x="23243" y="603935"/>
                </a:lnTo>
                <a:lnTo>
                  <a:pt x="0" y="634423"/>
                </a:lnTo>
                <a:lnTo>
                  <a:pt x="6037" y="668411"/>
                </a:lnTo>
                <a:lnTo>
                  <a:pt x="32496" y="690583"/>
                </a:lnTo>
                <a:lnTo>
                  <a:pt x="70519" y="685619"/>
                </a:lnTo>
                <a:lnTo>
                  <a:pt x="112638" y="657476"/>
                </a:lnTo>
                <a:lnTo>
                  <a:pt x="150695" y="624269"/>
                </a:lnTo>
                <a:lnTo>
                  <a:pt x="184212" y="586473"/>
                </a:lnTo>
                <a:lnTo>
                  <a:pt x="212710" y="544563"/>
                </a:lnTo>
                <a:lnTo>
                  <a:pt x="235709" y="499014"/>
                </a:lnTo>
                <a:lnTo>
                  <a:pt x="252730" y="450301"/>
                </a:lnTo>
                <a:lnTo>
                  <a:pt x="263294" y="398899"/>
                </a:lnTo>
                <a:lnTo>
                  <a:pt x="266921" y="345284"/>
                </a:lnTo>
                <a:lnTo>
                  <a:pt x="263294" y="291675"/>
                </a:lnTo>
                <a:lnTo>
                  <a:pt x="252730" y="240277"/>
                </a:lnTo>
                <a:lnTo>
                  <a:pt x="235709" y="191566"/>
                </a:lnTo>
                <a:lnTo>
                  <a:pt x="212710" y="146017"/>
                </a:lnTo>
                <a:lnTo>
                  <a:pt x="184212" y="104107"/>
                </a:lnTo>
                <a:lnTo>
                  <a:pt x="150695" y="66310"/>
                </a:lnTo>
                <a:lnTo>
                  <a:pt x="112638" y="33102"/>
                </a:lnTo>
                <a:lnTo>
                  <a:pt x="70519" y="4959"/>
                </a:lnTo>
                <a:lnTo>
                  <a:pt x="32496" y="0"/>
                </a:lnTo>
                <a:close/>
              </a:path>
            </a:pathLst>
          </a:custGeom>
          <a:solidFill>
            <a:srgbClr val="FEAC0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819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20" name="object 19"/>
          <p:cNvSpPr txBox="1"/>
          <p:nvPr userDrawn="1"/>
        </p:nvSpPr>
        <p:spPr>
          <a:xfrm>
            <a:off x="561993" y="6151311"/>
            <a:ext cx="553376" cy="96464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6" eaLnBrk="1" fontAlgn="auto" hangingPunct="1">
              <a:spcBef>
                <a:spcPts val="43"/>
              </a:spcBef>
              <a:spcAft>
                <a:spcPts val="0"/>
              </a:spcAft>
            </a:pPr>
            <a:r>
              <a:rPr sz="591" b="1" spc="-9" dirty="0">
                <a:solidFill>
                  <a:srgbClr val="FEAC00"/>
                </a:solidFill>
                <a:latin typeface="Gotham"/>
                <a:ea typeface=""/>
                <a:cs typeface="Gotham"/>
              </a:rPr>
              <a:t>Innovation</a:t>
            </a:r>
            <a:endParaRPr sz="591" dirty="0">
              <a:solidFill>
                <a:prstClr val="black"/>
              </a:solidFill>
              <a:latin typeface="Gotham"/>
              <a:ea typeface=""/>
              <a:cs typeface="Gotham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96839" y="194458"/>
            <a:ext cx="8561648" cy="66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object 20"/>
          <p:cNvSpPr/>
          <p:nvPr userDrawn="1"/>
        </p:nvSpPr>
        <p:spPr>
          <a:xfrm>
            <a:off x="11160633" y="5917060"/>
            <a:ext cx="338496" cy="624574"/>
          </a:xfrm>
          <a:custGeom>
            <a:avLst/>
            <a:gdLst/>
            <a:ahLst/>
            <a:cxnLst/>
            <a:rect l="l" t="t" r="r" b="b"/>
            <a:pathLst>
              <a:path w="558165" h="1029970">
                <a:moveTo>
                  <a:pt x="397181" y="0"/>
                </a:moveTo>
                <a:lnTo>
                  <a:pt x="358375" y="3836"/>
                </a:lnTo>
                <a:lnTo>
                  <a:pt x="317896" y="15486"/>
                </a:lnTo>
                <a:lnTo>
                  <a:pt x="266986" y="40662"/>
                </a:lnTo>
                <a:lnTo>
                  <a:pt x="225318" y="73211"/>
                </a:lnTo>
                <a:lnTo>
                  <a:pt x="192001" y="111467"/>
                </a:lnTo>
                <a:lnTo>
                  <a:pt x="166142" y="153765"/>
                </a:lnTo>
                <a:lnTo>
                  <a:pt x="146852" y="198442"/>
                </a:lnTo>
                <a:lnTo>
                  <a:pt x="133238" y="243830"/>
                </a:lnTo>
                <a:lnTo>
                  <a:pt x="124410" y="288267"/>
                </a:lnTo>
                <a:lnTo>
                  <a:pt x="119476" y="330085"/>
                </a:lnTo>
                <a:lnTo>
                  <a:pt x="117546" y="367622"/>
                </a:lnTo>
                <a:lnTo>
                  <a:pt x="0" y="367622"/>
                </a:lnTo>
                <a:lnTo>
                  <a:pt x="0" y="429651"/>
                </a:lnTo>
                <a:lnTo>
                  <a:pt x="117410" y="429651"/>
                </a:lnTo>
                <a:lnTo>
                  <a:pt x="117410" y="1029340"/>
                </a:lnTo>
                <a:lnTo>
                  <a:pt x="427463" y="1029340"/>
                </a:lnTo>
                <a:lnTo>
                  <a:pt x="427463" y="967321"/>
                </a:lnTo>
                <a:lnTo>
                  <a:pt x="301257" y="967321"/>
                </a:lnTo>
                <a:lnTo>
                  <a:pt x="301257" y="226558"/>
                </a:lnTo>
                <a:lnTo>
                  <a:pt x="302932" y="182604"/>
                </a:lnTo>
                <a:lnTo>
                  <a:pt x="310060" y="138278"/>
                </a:lnTo>
                <a:lnTo>
                  <a:pt x="325797" y="98742"/>
                </a:lnTo>
                <a:lnTo>
                  <a:pt x="353300" y="69155"/>
                </a:lnTo>
                <a:lnTo>
                  <a:pt x="395726" y="54678"/>
                </a:lnTo>
                <a:lnTo>
                  <a:pt x="400103" y="54417"/>
                </a:lnTo>
                <a:lnTo>
                  <a:pt x="528885" y="54417"/>
                </a:lnTo>
                <a:lnTo>
                  <a:pt x="523912" y="47253"/>
                </a:lnTo>
                <a:lnTo>
                  <a:pt x="487515" y="21213"/>
                </a:lnTo>
                <a:lnTo>
                  <a:pt x="443866" y="5356"/>
                </a:lnTo>
                <a:lnTo>
                  <a:pt x="397181" y="0"/>
                </a:lnTo>
                <a:close/>
              </a:path>
              <a:path w="558165" h="1029970">
                <a:moveTo>
                  <a:pt x="528936" y="54490"/>
                </a:moveTo>
                <a:lnTo>
                  <a:pt x="402144" y="54490"/>
                </a:lnTo>
                <a:lnTo>
                  <a:pt x="412282" y="55673"/>
                </a:lnTo>
                <a:lnTo>
                  <a:pt x="419557" y="58876"/>
                </a:lnTo>
                <a:lnTo>
                  <a:pt x="424312" y="63553"/>
                </a:lnTo>
                <a:lnTo>
                  <a:pt x="426845" y="69160"/>
                </a:lnTo>
                <a:lnTo>
                  <a:pt x="412387" y="80296"/>
                </a:lnTo>
                <a:lnTo>
                  <a:pt x="398710" y="95180"/>
                </a:lnTo>
                <a:lnTo>
                  <a:pt x="388520" y="114485"/>
                </a:lnTo>
                <a:lnTo>
                  <a:pt x="384522" y="138885"/>
                </a:lnTo>
                <a:lnTo>
                  <a:pt x="390626" y="170420"/>
                </a:lnTo>
                <a:lnTo>
                  <a:pt x="407605" y="195335"/>
                </a:lnTo>
                <a:lnTo>
                  <a:pt x="433458" y="211700"/>
                </a:lnTo>
                <a:lnTo>
                  <a:pt x="466184" y="217584"/>
                </a:lnTo>
                <a:lnTo>
                  <a:pt x="503011" y="210933"/>
                </a:lnTo>
                <a:lnTo>
                  <a:pt x="532106" y="192433"/>
                </a:lnTo>
                <a:lnTo>
                  <a:pt x="551216" y="164266"/>
                </a:lnTo>
                <a:lnTo>
                  <a:pt x="558087" y="128613"/>
                </a:lnTo>
                <a:lnTo>
                  <a:pt x="548841" y="83159"/>
                </a:lnTo>
                <a:lnTo>
                  <a:pt x="528936" y="54490"/>
                </a:lnTo>
                <a:close/>
              </a:path>
              <a:path w="558165" h="1029970">
                <a:moveTo>
                  <a:pt x="528885" y="54417"/>
                </a:moveTo>
                <a:lnTo>
                  <a:pt x="400103" y="54417"/>
                </a:lnTo>
                <a:lnTo>
                  <a:pt x="402071" y="54500"/>
                </a:lnTo>
                <a:lnTo>
                  <a:pt x="528936" y="5449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819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26" name="object 21"/>
          <p:cNvSpPr/>
          <p:nvPr userDrawn="1"/>
        </p:nvSpPr>
        <p:spPr>
          <a:xfrm>
            <a:off x="11425899" y="6134412"/>
            <a:ext cx="57696" cy="643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819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27" name="object 22"/>
          <p:cNvSpPr/>
          <p:nvPr userDrawn="1"/>
        </p:nvSpPr>
        <p:spPr>
          <a:xfrm>
            <a:off x="11496501" y="6134414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56" y="0"/>
                </a:lnTo>
                <a:lnTo>
                  <a:pt x="0" y="6565"/>
                </a:lnTo>
                <a:lnTo>
                  <a:pt x="0" y="99557"/>
                </a:lnTo>
                <a:lnTo>
                  <a:pt x="6156" y="106122"/>
                </a:lnTo>
                <a:lnTo>
                  <a:pt x="23371" y="106122"/>
                </a:lnTo>
                <a:lnTo>
                  <a:pt x="29527" y="99557"/>
                </a:lnTo>
                <a:lnTo>
                  <a:pt x="2952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819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28" name="object 23"/>
          <p:cNvSpPr/>
          <p:nvPr userDrawn="1"/>
        </p:nvSpPr>
        <p:spPr>
          <a:xfrm>
            <a:off x="11395132" y="6134232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46" y="0"/>
                </a:lnTo>
                <a:lnTo>
                  <a:pt x="0" y="6565"/>
                </a:lnTo>
                <a:lnTo>
                  <a:pt x="0" y="99557"/>
                </a:lnTo>
                <a:lnTo>
                  <a:pt x="6146" y="106122"/>
                </a:lnTo>
                <a:lnTo>
                  <a:pt x="23371" y="106122"/>
                </a:lnTo>
                <a:lnTo>
                  <a:pt x="29517" y="99557"/>
                </a:lnTo>
                <a:lnTo>
                  <a:pt x="2951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819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29" name="object 24"/>
          <p:cNvSpPr txBox="1"/>
          <p:nvPr userDrawn="1"/>
        </p:nvSpPr>
        <p:spPr>
          <a:xfrm>
            <a:off x="11382511" y="6193121"/>
            <a:ext cx="522955" cy="86595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 eaLnBrk="1" fontAlgn="auto" hangingPunct="1">
              <a:spcBef>
                <a:spcPts val="48"/>
              </a:spcBef>
              <a:spcAft>
                <a:spcPts val="0"/>
              </a:spcAft>
            </a:pPr>
            <a:r>
              <a:rPr sz="523" spc="-7" dirty="0">
                <a:solidFill>
                  <a:srgbClr val="0073CD"/>
                </a:solidFill>
                <a:latin typeface="Gotham-Book"/>
                <a:ea typeface=""/>
                <a:cs typeface="Gotham-Book"/>
              </a:rPr>
              <a:t>F</a:t>
            </a:r>
            <a:r>
              <a:rPr sz="523" dirty="0">
                <a:solidFill>
                  <a:srgbClr val="0073CD"/>
                </a:solidFill>
                <a:latin typeface="Gotham-Book"/>
                <a:ea typeface=""/>
                <a:cs typeface="Gotham-Book"/>
              </a:rPr>
              <a:t>ound</a:t>
            </a:r>
            <a:r>
              <a:rPr sz="523" spc="-5" dirty="0">
                <a:solidFill>
                  <a:srgbClr val="0073CD"/>
                </a:solidFill>
                <a:latin typeface="Gotham-Book"/>
                <a:ea typeface=""/>
                <a:cs typeface="Gotham-Book"/>
              </a:rPr>
              <a:t>a</a:t>
            </a:r>
            <a:r>
              <a:rPr sz="523" dirty="0">
                <a:solidFill>
                  <a:srgbClr val="0073CD"/>
                </a:solidFill>
                <a:latin typeface="Gotham-Book"/>
                <a:ea typeface=""/>
                <a:cs typeface="Gotham-Book"/>
              </a:rPr>
              <a:t>tion</a:t>
            </a:r>
            <a:endParaRPr sz="523">
              <a:solidFill>
                <a:prstClr val="black"/>
              </a:solidFill>
              <a:latin typeface="Gotham-Book"/>
              <a:ea typeface=""/>
              <a:cs typeface="Gotham-Book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11155099" y="6509099"/>
            <a:ext cx="335867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6" b="1">
                <a:solidFill>
                  <a:srgbClr val="0073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4FE713-815F-4DCC-993E-8CEA01DED92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1" name="Rectángulo 20"/>
          <p:cNvSpPr/>
          <p:nvPr userDrawn="1"/>
        </p:nvSpPr>
        <p:spPr>
          <a:xfrm>
            <a:off x="0" y="1026198"/>
            <a:ext cx="12192000" cy="184831"/>
          </a:xfrm>
          <a:prstGeom prst="rect">
            <a:avLst/>
          </a:prstGeom>
          <a:solidFill>
            <a:srgbClr val="FE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819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50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1" r:id="rId7"/>
    <p:sldLayoutId id="2147483862" r:id="rId8"/>
    <p:sldLayoutId id="2147483891" r:id="rId9"/>
    <p:sldLayoutId id="2147483929" r:id="rId10"/>
    <p:sldLayoutId id="2147483980" r:id="rId11"/>
    <p:sldLayoutId id="2147483981" r:id="rId12"/>
  </p:sldLayoutIdLst>
  <p:txStyles>
    <p:titleStyle>
      <a:lvl1pPr marL="0" algn="l" defTabSz="415869" rtl="0" eaLnBrk="1" latinLnBrk="0" hangingPunct="1">
        <a:lnSpc>
          <a:spcPct val="90000"/>
        </a:lnSpc>
        <a:spcBef>
          <a:spcPct val="0"/>
        </a:spcBef>
        <a:buNone/>
        <a:defRPr lang="en-US" sz="1273" b="1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03967" indent="-103967" algn="l" defTabSz="415869" rtl="0" eaLnBrk="1" latinLnBrk="0" hangingPunct="1">
        <a:lnSpc>
          <a:spcPct val="90000"/>
        </a:lnSpc>
        <a:spcBef>
          <a:spcPts val="455"/>
        </a:spcBef>
        <a:buClr>
          <a:srgbClr val="0073CD"/>
        </a:buClr>
        <a:buFont typeface="Wingdings" panose="05000000000000000000" pitchFamily="2" charset="2"/>
        <a:buChar char="§"/>
        <a:defRPr sz="127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11902" indent="-103967" algn="l" defTabSz="415869" rtl="0" eaLnBrk="1" latinLnBrk="0" hangingPunct="1">
        <a:lnSpc>
          <a:spcPct val="90000"/>
        </a:lnSpc>
        <a:spcBef>
          <a:spcPts val="227"/>
        </a:spcBef>
        <a:buClr>
          <a:srgbClr val="0073CD"/>
        </a:buClr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9836" indent="-103967" algn="l" defTabSz="415869" rtl="0" eaLnBrk="1" latinLnBrk="0" hangingPunct="1">
        <a:lnSpc>
          <a:spcPct val="90000"/>
        </a:lnSpc>
        <a:spcBef>
          <a:spcPts val="227"/>
        </a:spcBef>
        <a:buClr>
          <a:srgbClr val="0073CD"/>
        </a:buClr>
        <a:buFont typeface="Wingdings" panose="05000000000000000000" pitchFamily="2" charset="2"/>
        <a:buChar char="§"/>
        <a:defRPr sz="91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7771" indent="-103967" algn="l" defTabSz="415869" rtl="0" eaLnBrk="1" latinLnBrk="0" hangingPunct="1">
        <a:lnSpc>
          <a:spcPct val="90000"/>
        </a:lnSpc>
        <a:spcBef>
          <a:spcPts val="227"/>
        </a:spcBef>
        <a:buClr>
          <a:srgbClr val="0073CD"/>
        </a:buClr>
        <a:buFont typeface="Wingdings" panose="05000000000000000000" pitchFamily="2" charset="2"/>
        <a:buChar char="§"/>
        <a:defRPr sz="8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5706" indent="-103967" algn="l" defTabSz="415869" rtl="0" eaLnBrk="1" latinLnBrk="0" hangingPunct="1">
        <a:lnSpc>
          <a:spcPct val="90000"/>
        </a:lnSpc>
        <a:spcBef>
          <a:spcPts val="227"/>
        </a:spcBef>
        <a:buClr>
          <a:srgbClr val="0073CD"/>
        </a:buClr>
        <a:buFont typeface="Wingdings" panose="05000000000000000000" pitchFamily="2" charset="2"/>
        <a:buChar char="§"/>
        <a:defRPr sz="81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43640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351575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559509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767444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07935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15869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23804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31738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39673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47607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55542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63476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3563" y="1452029"/>
            <a:ext cx="10514927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0" y="2"/>
            <a:ext cx="12192000" cy="1026197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s-ES_tradnl" sz="1456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43103" y="194458"/>
            <a:ext cx="1511563" cy="557068"/>
          </a:xfrm>
          <a:prstGeom prst="rect">
            <a:avLst/>
          </a:prstGeom>
        </p:spPr>
      </p:pic>
      <p:sp>
        <p:nvSpPr>
          <p:cNvPr id="18" name="object 25"/>
          <p:cNvSpPr/>
          <p:nvPr userDrawn="1"/>
        </p:nvSpPr>
        <p:spPr>
          <a:xfrm>
            <a:off x="294624" y="6541252"/>
            <a:ext cx="11602811" cy="0"/>
          </a:xfrm>
          <a:custGeom>
            <a:avLst/>
            <a:gdLst/>
            <a:ahLst/>
            <a:cxnLst/>
            <a:rect l="l" t="t" r="r" b="b"/>
            <a:pathLst>
              <a:path w="19132550">
                <a:moveTo>
                  <a:pt x="0" y="0"/>
                </a:moveTo>
                <a:lnTo>
                  <a:pt x="19132454" y="0"/>
                </a:lnTo>
              </a:path>
            </a:pathLst>
          </a:custGeom>
          <a:ln w="1047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pPr defTabSz="1219170"/>
            <a:endParaRPr sz="145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8"/>
          <p:cNvSpPr/>
          <p:nvPr userDrawn="1"/>
        </p:nvSpPr>
        <p:spPr>
          <a:xfrm>
            <a:off x="314513" y="6011483"/>
            <a:ext cx="162124" cy="418951"/>
          </a:xfrm>
          <a:custGeom>
            <a:avLst/>
            <a:gdLst/>
            <a:ahLst/>
            <a:cxnLst/>
            <a:rect l="l" t="t" r="r" b="b"/>
            <a:pathLst>
              <a:path w="267334" h="690879">
                <a:moveTo>
                  <a:pt x="32496" y="0"/>
                </a:moveTo>
                <a:lnTo>
                  <a:pt x="6037" y="22172"/>
                </a:lnTo>
                <a:lnTo>
                  <a:pt x="0" y="56161"/>
                </a:lnTo>
                <a:lnTo>
                  <a:pt x="23243" y="86653"/>
                </a:lnTo>
                <a:lnTo>
                  <a:pt x="65330" y="116091"/>
                </a:lnTo>
                <a:lnTo>
                  <a:pt x="101666" y="152139"/>
                </a:lnTo>
                <a:lnTo>
                  <a:pt x="131405" y="193940"/>
                </a:lnTo>
                <a:lnTo>
                  <a:pt x="153696" y="240636"/>
                </a:lnTo>
                <a:lnTo>
                  <a:pt x="167693" y="291370"/>
                </a:lnTo>
                <a:lnTo>
                  <a:pt x="172547" y="345284"/>
                </a:lnTo>
                <a:lnTo>
                  <a:pt x="167693" y="399206"/>
                </a:lnTo>
                <a:lnTo>
                  <a:pt x="153696" y="449944"/>
                </a:lnTo>
                <a:lnTo>
                  <a:pt x="131405" y="496642"/>
                </a:lnTo>
                <a:lnTo>
                  <a:pt x="101666" y="538444"/>
                </a:lnTo>
                <a:lnTo>
                  <a:pt x="65330" y="574494"/>
                </a:lnTo>
                <a:lnTo>
                  <a:pt x="23243" y="603935"/>
                </a:lnTo>
                <a:lnTo>
                  <a:pt x="0" y="634423"/>
                </a:lnTo>
                <a:lnTo>
                  <a:pt x="6037" y="668411"/>
                </a:lnTo>
                <a:lnTo>
                  <a:pt x="32496" y="690583"/>
                </a:lnTo>
                <a:lnTo>
                  <a:pt x="70519" y="685619"/>
                </a:lnTo>
                <a:lnTo>
                  <a:pt x="112638" y="657476"/>
                </a:lnTo>
                <a:lnTo>
                  <a:pt x="150695" y="624269"/>
                </a:lnTo>
                <a:lnTo>
                  <a:pt x="184212" y="586473"/>
                </a:lnTo>
                <a:lnTo>
                  <a:pt x="212710" y="544563"/>
                </a:lnTo>
                <a:lnTo>
                  <a:pt x="235709" y="499014"/>
                </a:lnTo>
                <a:lnTo>
                  <a:pt x="252730" y="450301"/>
                </a:lnTo>
                <a:lnTo>
                  <a:pt x="263294" y="398899"/>
                </a:lnTo>
                <a:lnTo>
                  <a:pt x="266921" y="345284"/>
                </a:lnTo>
                <a:lnTo>
                  <a:pt x="263294" y="291675"/>
                </a:lnTo>
                <a:lnTo>
                  <a:pt x="252730" y="240277"/>
                </a:lnTo>
                <a:lnTo>
                  <a:pt x="235709" y="191566"/>
                </a:lnTo>
                <a:lnTo>
                  <a:pt x="212710" y="146017"/>
                </a:lnTo>
                <a:lnTo>
                  <a:pt x="184212" y="104107"/>
                </a:lnTo>
                <a:lnTo>
                  <a:pt x="150695" y="66310"/>
                </a:lnTo>
                <a:lnTo>
                  <a:pt x="112638" y="33102"/>
                </a:lnTo>
                <a:lnTo>
                  <a:pt x="70519" y="4959"/>
                </a:lnTo>
                <a:lnTo>
                  <a:pt x="32496" y="0"/>
                </a:lnTo>
                <a:close/>
              </a:path>
            </a:pathLst>
          </a:custGeom>
          <a:solidFill>
            <a:srgbClr val="FEAC00"/>
          </a:solidFill>
        </p:spPr>
        <p:txBody>
          <a:bodyPr wrap="square" lIns="0" tIns="0" rIns="0" bIns="0" rtlCol="0"/>
          <a:lstStyle/>
          <a:p>
            <a:pPr defTabSz="1219170"/>
            <a:endParaRPr sz="145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19"/>
          <p:cNvSpPr txBox="1"/>
          <p:nvPr userDrawn="1"/>
        </p:nvSpPr>
        <p:spPr>
          <a:xfrm>
            <a:off x="561993" y="6151314"/>
            <a:ext cx="553376" cy="333272"/>
          </a:xfrm>
          <a:prstGeom prst="rect">
            <a:avLst/>
          </a:prstGeom>
        </p:spPr>
        <p:txBody>
          <a:bodyPr vert="horz" wrap="square" lIns="0" tIns="9755" rIns="0" bIns="0" rtlCol="0">
            <a:spAutoFit/>
          </a:bodyPr>
          <a:lstStyle/>
          <a:p>
            <a:pPr marL="10268" defTabSz="1219170">
              <a:spcBef>
                <a:spcPts val="77"/>
              </a:spcBef>
            </a:pPr>
            <a:r>
              <a:rPr sz="1051" b="1" spc="-16" dirty="0">
                <a:solidFill>
                  <a:srgbClr val="FEAC00"/>
                </a:solidFill>
                <a:latin typeface="Gotham"/>
                <a:cs typeface="Gotham"/>
              </a:rPr>
              <a:t>Innovation</a:t>
            </a:r>
            <a:endParaRPr sz="1051" dirty="0">
              <a:solidFill>
                <a:prstClr val="black"/>
              </a:solidFill>
              <a:latin typeface="Gotham"/>
              <a:cs typeface="Gotham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96839" y="194459"/>
            <a:ext cx="8561648" cy="66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object 20"/>
          <p:cNvSpPr/>
          <p:nvPr userDrawn="1"/>
        </p:nvSpPr>
        <p:spPr>
          <a:xfrm>
            <a:off x="11160635" y="5917061"/>
            <a:ext cx="338496" cy="624575"/>
          </a:xfrm>
          <a:custGeom>
            <a:avLst/>
            <a:gdLst/>
            <a:ahLst/>
            <a:cxnLst/>
            <a:rect l="l" t="t" r="r" b="b"/>
            <a:pathLst>
              <a:path w="558165" h="1029970">
                <a:moveTo>
                  <a:pt x="397181" y="0"/>
                </a:moveTo>
                <a:lnTo>
                  <a:pt x="358375" y="3836"/>
                </a:lnTo>
                <a:lnTo>
                  <a:pt x="317896" y="15486"/>
                </a:lnTo>
                <a:lnTo>
                  <a:pt x="266986" y="40662"/>
                </a:lnTo>
                <a:lnTo>
                  <a:pt x="225318" y="73211"/>
                </a:lnTo>
                <a:lnTo>
                  <a:pt x="192001" y="111467"/>
                </a:lnTo>
                <a:lnTo>
                  <a:pt x="166142" y="153765"/>
                </a:lnTo>
                <a:lnTo>
                  <a:pt x="146852" y="198442"/>
                </a:lnTo>
                <a:lnTo>
                  <a:pt x="133238" y="243830"/>
                </a:lnTo>
                <a:lnTo>
                  <a:pt x="124410" y="288267"/>
                </a:lnTo>
                <a:lnTo>
                  <a:pt x="119476" y="330085"/>
                </a:lnTo>
                <a:lnTo>
                  <a:pt x="117546" y="367622"/>
                </a:lnTo>
                <a:lnTo>
                  <a:pt x="0" y="367622"/>
                </a:lnTo>
                <a:lnTo>
                  <a:pt x="0" y="429651"/>
                </a:lnTo>
                <a:lnTo>
                  <a:pt x="117410" y="429651"/>
                </a:lnTo>
                <a:lnTo>
                  <a:pt x="117410" y="1029340"/>
                </a:lnTo>
                <a:lnTo>
                  <a:pt x="427463" y="1029340"/>
                </a:lnTo>
                <a:lnTo>
                  <a:pt x="427463" y="967321"/>
                </a:lnTo>
                <a:lnTo>
                  <a:pt x="301257" y="967321"/>
                </a:lnTo>
                <a:lnTo>
                  <a:pt x="301257" y="226558"/>
                </a:lnTo>
                <a:lnTo>
                  <a:pt x="302932" y="182604"/>
                </a:lnTo>
                <a:lnTo>
                  <a:pt x="310060" y="138278"/>
                </a:lnTo>
                <a:lnTo>
                  <a:pt x="325797" y="98742"/>
                </a:lnTo>
                <a:lnTo>
                  <a:pt x="353300" y="69155"/>
                </a:lnTo>
                <a:lnTo>
                  <a:pt x="395726" y="54678"/>
                </a:lnTo>
                <a:lnTo>
                  <a:pt x="400103" y="54417"/>
                </a:lnTo>
                <a:lnTo>
                  <a:pt x="528885" y="54417"/>
                </a:lnTo>
                <a:lnTo>
                  <a:pt x="523912" y="47253"/>
                </a:lnTo>
                <a:lnTo>
                  <a:pt x="487515" y="21213"/>
                </a:lnTo>
                <a:lnTo>
                  <a:pt x="443866" y="5356"/>
                </a:lnTo>
                <a:lnTo>
                  <a:pt x="397181" y="0"/>
                </a:lnTo>
                <a:close/>
              </a:path>
              <a:path w="558165" h="1029970">
                <a:moveTo>
                  <a:pt x="528936" y="54490"/>
                </a:moveTo>
                <a:lnTo>
                  <a:pt x="402144" y="54490"/>
                </a:lnTo>
                <a:lnTo>
                  <a:pt x="412282" y="55673"/>
                </a:lnTo>
                <a:lnTo>
                  <a:pt x="419557" y="58876"/>
                </a:lnTo>
                <a:lnTo>
                  <a:pt x="424312" y="63553"/>
                </a:lnTo>
                <a:lnTo>
                  <a:pt x="426845" y="69160"/>
                </a:lnTo>
                <a:lnTo>
                  <a:pt x="412387" y="80296"/>
                </a:lnTo>
                <a:lnTo>
                  <a:pt x="398710" y="95180"/>
                </a:lnTo>
                <a:lnTo>
                  <a:pt x="388520" y="114485"/>
                </a:lnTo>
                <a:lnTo>
                  <a:pt x="384522" y="138885"/>
                </a:lnTo>
                <a:lnTo>
                  <a:pt x="390626" y="170420"/>
                </a:lnTo>
                <a:lnTo>
                  <a:pt x="407605" y="195335"/>
                </a:lnTo>
                <a:lnTo>
                  <a:pt x="433458" y="211700"/>
                </a:lnTo>
                <a:lnTo>
                  <a:pt x="466184" y="217584"/>
                </a:lnTo>
                <a:lnTo>
                  <a:pt x="503011" y="210933"/>
                </a:lnTo>
                <a:lnTo>
                  <a:pt x="532106" y="192433"/>
                </a:lnTo>
                <a:lnTo>
                  <a:pt x="551216" y="164266"/>
                </a:lnTo>
                <a:lnTo>
                  <a:pt x="558087" y="128613"/>
                </a:lnTo>
                <a:lnTo>
                  <a:pt x="548841" y="83159"/>
                </a:lnTo>
                <a:lnTo>
                  <a:pt x="528936" y="54490"/>
                </a:lnTo>
                <a:close/>
              </a:path>
              <a:path w="558165" h="1029970">
                <a:moveTo>
                  <a:pt x="528885" y="54417"/>
                </a:moveTo>
                <a:lnTo>
                  <a:pt x="400103" y="54417"/>
                </a:lnTo>
                <a:lnTo>
                  <a:pt x="402071" y="54500"/>
                </a:lnTo>
                <a:lnTo>
                  <a:pt x="528936" y="5449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defTabSz="1219170"/>
            <a:endParaRPr sz="145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1"/>
          <p:cNvSpPr/>
          <p:nvPr userDrawn="1"/>
        </p:nvSpPr>
        <p:spPr>
          <a:xfrm>
            <a:off x="11425899" y="6134412"/>
            <a:ext cx="57696" cy="64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145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2"/>
          <p:cNvSpPr/>
          <p:nvPr userDrawn="1"/>
        </p:nvSpPr>
        <p:spPr>
          <a:xfrm>
            <a:off x="11496501" y="6134415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56" y="0"/>
                </a:lnTo>
                <a:lnTo>
                  <a:pt x="0" y="6565"/>
                </a:lnTo>
                <a:lnTo>
                  <a:pt x="0" y="99557"/>
                </a:lnTo>
                <a:lnTo>
                  <a:pt x="6156" y="106122"/>
                </a:lnTo>
                <a:lnTo>
                  <a:pt x="23371" y="106122"/>
                </a:lnTo>
                <a:lnTo>
                  <a:pt x="29527" y="99557"/>
                </a:lnTo>
                <a:lnTo>
                  <a:pt x="2952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defTabSz="1219170"/>
            <a:endParaRPr sz="145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3"/>
          <p:cNvSpPr/>
          <p:nvPr userDrawn="1"/>
        </p:nvSpPr>
        <p:spPr>
          <a:xfrm>
            <a:off x="11395132" y="6134233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46" y="0"/>
                </a:lnTo>
                <a:lnTo>
                  <a:pt x="0" y="6565"/>
                </a:lnTo>
                <a:lnTo>
                  <a:pt x="0" y="99557"/>
                </a:lnTo>
                <a:lnTo>
                  <a:pt x="6146" y="106122"/>
                </a:lnTo>
                <a:lnTo>
                  <a:pt x="23371" y="106122"/>
                </a:lnTo>
                <a:lnTo>
                  <a:pt x="29517" y="99557"/>
                </a:lnTo>
                <a:lnTo>
                  <a:pt x="2951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defTabSz="1219170"/>
            <a:endParaRPr sz="145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4"/>
          <p:cNvSpPr txBox="1"/>
          <p:nvPr userDrawn="1"/>
        </p:nvSpPr>
        <p:spPr>
          <a:xfrm>
            <a:off x="11382511" y="6193122"/>
            <a:ext cx="522955" cy="296862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10268" defTabSz="1219170">
              <a:spcBef>
                <a:spcPts val="85"/>
              </a:spcBef>
            </a:pPr>
            <a:r>
              <a:rPr sz="929" spc="-12" dirty="0">
                <a:solidFill>
                  <a:srgbClr val="0073CD"/>
                </a:solidFill>
                <a:latin typeface="Gotham-Book"/>
                <a:cs typeface="Gotham-Book"/>
              </a:rPr>
              <a:t>F</a:t>
            </a:r>
            <a:r>
              <a:rPr sz="929" dirty="0">
                <a:solidFill>
                  <a:srgbClr val="0073CD"/>
                </a:solidFill>
                <a:latin typeface="Gotham-Book"/>
                <a:cs typeface="Gotham-Book"/>
              </a:rPr>
              <a:t>ound</a:t>
            </a:r>
            <a:r>
              <a:rPr sz="929" spc="-8" dirty="0">
                <a:solidFill>
                  <a:srgbClr val="0073CD"/>
                </a:solidFill>
                <a:latin typeface="Gotham-Book"/>
                <a:cs typeface="Gotham-Book"/>
              </a:rPr>
              <a:t>a</a:t>
            </a:r>
            <a:r>
              <a:rPr sz="929" dirty="0">
                <a:solidFill>
                  <a:srgbClr val="0073CD"/>
                </a:solidFill>
                <a:latin typeface="Gotham-Book"/>
                <a:cs typeface="Gotham-Book"/>
              </a:rPr>
              <a:t>tion</a:t>
            </a:r>
            <a:endParaRPr sz="929">
              <a:solidFill>
                <a:prstClr val="black"/>
              </a:solidFill>
              <a:latin typeface="Gotham-Book"/>
              <a:cs typeface="Gotham-Book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11155100" y="6509099"/>
            <a:ext cx="335867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1" b="1">
                <a:solidFill>
                  <a:srgbClr val="0073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219170"/>
            <a:fld id="{664FE713-815F-4DCC-993E-8CEA01DED929}" type="slidenum">
              <a:rPr lang="en-US" smtClean="0"/>
              <a:pPr defTabSz="1219170"/>
              <a:t>‹N°›</a:t>
            </a:fld>
            <a:endParaRPr lang="en-US"/>
          </a:p>
        </p:txBody>
      </p:sp>
      <p:sp>
        <p:nvSpPr>
          <p:cNvPr id="21" name="Rectángulo 20"/>
          <p:cNvSpPr/>
          <p:nvPr userDrawn="1"/>
        </p:nvSpPr>
        <p:spPr>
          <a:xfrm>
            <a:off x="0" y="1026199"/>
            <a:ext cx="12192000" cy="184831"/>
          </a:xfrm>
          <a:prstGeom prst="rect">
            <a:avLst/>
          </a:prstGeom>
          <a:solidFill>
            <a:srgbClr val="FE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s-ES_tradnl" sz="1456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57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1" r:id="rId7"/>
    <p:sldLayoutId id="2147483872" r:id="rId8"/>
  </p:sldLayoutIdLst>
  <p:txStyles>
    <p:titleStyle>
      <a:lvl1pPr marL="0" algn="l" defTabSz="739304" rtl="0" eaLnBrk="1" latinLnBrk="0" hangingPunct="1">
        <a:lnSpc>
          <a:spcPct val="90000"/>
        </a:lnSpc>
        <a:spcBef>
          <a:spcPct val="0"/>
        </a:spcBef>
        <a:buNone/>
        <a:defRPr lang="en-US" sz="2264" b="1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4826" indent="-184826" algn="l" defTabSz="739304" rtl="0" eaLnBrk="1" latinLnBrk="0" hangingPunct="1">
        <a:lnSpc>
          <a:spcPct val="90000"/>
        </a:lnSpc>
        <a:spcBef>
          <a:spcPts val="808"/>
        </a:spcBef>
        <a:buClr>
          <a:srgbClr val="0073CD"/>
        </a:buClr>
        <a:buFont typeface="Wingdings" panose="05000000000000000000" pitchFamily="2" charset="2"/>
        <a:buChar char="§"/>
        <a:defRPr sz="226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4478" indent="-184826" algn="l" defTabSz="739304" rtl="0" eaLnBrk="1" latinLnBrk="0" hangingPunct="1">
        <a:lnSpc>
          <a:spcPct val="90000"/>
        </a:lnSpc>
        <a:spcBef>
          <a:spcPts val="404"/>
        </a:spcBef>
        <a:buClr>
          <a:srgbClr val="0073CD"/>
        </a:buClr>
        <a:buFont typeface="Wingdings" panose="05000000000000000000" pitchFamily="2" charset="2"/>
        <a:buChar char="§"/>
        <a:defRPr sz="19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4130" indent="-184826" algn="l" defTabSz="739304" rtl="0" eaLnBrk="1" latinLnBrk="0" hangingPunct="1">
        <a:lnSpc>
          <a:spcPct val="90000"/>
        </a:lnSpc>
        <a:spcBef>
          <a:spcPts val="404"/>
        </a:spcBef>
        <a:buClr>
          <a:srgbClr val="0073CD"/>
        </a:buClr>
        <a:buFont typeface="Wingdings" panose="05000000000000000000" pitchFamily="2" charset="2"/>
        <a:buChar char="§"/>
        <a:defRPr sz="16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93782" indent="-184826" algn="l" defTabSz="739304" rtl="0" eaLnBrk="1" latinLnBrk="0" hangingPunct="1">
        <a:lnSpc>
          <a:spcPct val="90000"/>
        </a:lnSpc>
        <a:spcBef>
          <a:spcPts val="404"/>
        </a:spcBef>
        <a:buClr>
          <a:srgbClr val="0073CD"/>
        </a:buClr>
        <a:buFont typeface="Wingdings" panose="05000000000000000000" pitchFamily="2" charset="2"/>
        <a:buChar char="§"/>
        <a:defRPr sz="145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63434" indent="-184826" algn="l" defTabSz="739304" rtl="0" eaLnBrk="1" latinLnBrk="0" hangingPunct="1">
        <a:lnSpc>
          <a:spcPct val="90000"/>
        </a:lnSpc>
        <a:spcBef>
          <a:spcPts val="404"/>
        </a:spcBef>
        <a:buClr>
          <a:srgbClr val="0073CD"/>
        </a:buClr>
        <a:buFont typeface="Wingdings" panose="05000000000000000000" pitchFamily="2" charset="2"/>
        <a:buChar char="§"/>
        <a:defRPr sz="145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33087" indent="-184826" algn="l" defTabSz="739304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6pPr>
      <a:lvl7pPr marL="2402740" indent="-184826" algn="l" defTabSz="739304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7pPr>
      <a:lvl8pPr marL="2772392" indent="-184826" algn="l" defTabSz="739304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8pPr>
      <a:lvl9pPr marL="3142044" indent="-184826" algn="l" defTabSz="739304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9304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1pPr>
      <a:lvl2pPr marL="369652" algn="l" defTabSz="739304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2pPr>
      <a:lvl3pPr marL="739304" algn="l" defTabSz="739304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108956" algn="l" defTabSz="739304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4pPr>
      <a:lvl5pPr marL="1478608" algn="l" defTabSz="739304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5pPr>
      <a:lvl6pPr marL="1848260" algn="l" defTabSz="739304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6pPr>
      <a:lvl7pPr marL="2217913" algn="l" defTabSz="739304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7pPr>
      <a:lvl8pPr marL="2587566" algn="l" defTabSz="739304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8pPr>
      <a:lvl9pPr marL="2957218" algn="l" defTabSz="739304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3561" y="1452027"/>
            <a:ext cx="10514926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0" y="0"/>
            <a:ext cx="12192000" cy="1026197"/>
          </a:xfrm>
          <a:prstGeom prst="rect">
            <a:avLst/>
          </a:prstGeom>
          <a:gradFill flip="none" rotWithShape="1">
            <a:gsLst>
              <a:gs pos="0">
                <a:srgbClr val="002CA4"/>
              </a:gs>
              <a:gs pos="100000">
                <a:srgbClr val="0073CD"/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s-ES_tradnl" sz="1092">
              <a:solidFill>
                <a:prstClr val="white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43103" y="194457"/>
            <a:ext cx="1511562" cy="557068"/>
          </a:xfrm>
          <a:prstGeom prst="rect">
            <a:avLst/>
          </a:prstGeom>
        </p:spPr>
      </p:pic>
      <p:sp>
        <p:nvSpPr>
          <p:cNvPr id="18" name="object 25"/>
          <p:cNvSpPr/>
          <p:nvPr userDrawn="1"/>
        </p:nvSpPr>
        <p:spPr>
          <a:xfrm>
            <a:off x="294624" y="6541252"/>
            <a:ext cx="11602810" cy="0"/>
          </a:xfrm>
          <a:custGeom>
            <a:avLst/>
            <a:gdLst/>
            <a:ahLst/>
            <a:cxnLst/>
            <a:rect l="l" t="t" r="r" b="b"/>
            <a:pathLst>
              <a:path w="19132550">
                <a:moveTo>
                  <a:pt x="0" y="0"/>
                </a:moveTo>
                <a:lnTo>
                  <a:pt x="19132454" y="0"/>
                </a:lnTo>
              </a:path>
            </a:pathLst>
          </a:custGeom>
          <a:ln w="10470">
            <a:solidFill>
              <a:srgbClr val="0073CD"/>
            </a:solidFill>
          </a:ln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19" name="object 18"/>
          <p:cNvSpPr/>
          <p:nvPr userDrawn="1"/>
        </p:nvSpPr>
        <p:spPr>
          <a:xfrm>
            <a:off x="314510" y="6011483"/>
            <a:ext cx="162124" cy="418950"/>
          </a:xfrm>
          <a:custGeom>
            <a:avLst/>
            <a:gdLst/>
            <a:ahLst/>
            <a:cxnLst/>
            <a:rect l="l" t="t" r="r" b="b"/>
            <a:pathLst>
              <a:path w="267334" h="690879">
                <a:moveTo>
                  <a:pt x="32496" y="0"/>
                </a:moveTo>
                <a:lnTo>
                  <a:pt x="6037" y="22172"/>
                </a:lnTo>
                <a:lnTo>
                  <a:pt x="0" y="56161"/>
                </a:lnTo>
                <a:lnTo>
                  <a:pt x="23243" y="86653"/>
                </a:lnTo>
                <a:lnTo>
                  <a:pt x="65330" y="116091"/>
                </a:lnTo>
                <a:lnTo>
                  <a:pt x="101666" y="152139"/>
                </a:lnTo>
                <a:lnTo>
                  <a:pt x="131405" y="193940"/>
                </a:lnTo>
                <a:lnTo>
                  <a:pt x="153696" y="240636"/>
                </a:lnTo>
                <a:lnTo>
                  <a:pt x="167693" y="291370"/>
                </a:lnTo>
                <a:lnTo>
                  <a:pt x="172547" y="345284"/>
                </a:lnTo>
                <a:lnTo>
                  <a:pt x="167693" y="399206"/>
                </a:lnTo>
                <a:lnTo>
                  <a:pt x="153696" y="449944"/>
                </a:lnTo>
                <a:lnTo>
                  <a:pt x="131405" y="496642"/>
                </a:lnTo>
                <a:lnTo>
                  <a:pt x="101666" y="538444"/>
                </a:lnTo>
                <a:lnTo>
                  <a:pt x="65330" y="574494"/>
                </a:lnTo>
                <a:lnTo>
                  <a:pt x="23243" y="603935"/>
                </a:lnTo>
                <a:lnTo>
                  <a:pt x="0" y="634423"/>
                </a:lnTo>
                <a:lnTo>
                  <a:pt x="6037" y="668411"/>
                </a:lnTo>
                <a:lnTo>
                  <a:pt x="32496" y="690583"/>
                </a:lnTo>
                <a:lnTo>
                  <a:pt x="70519" y="685619"/>
                </a:lnTo>
                <a:lnTo>
                  <a:pt x="112638" y="657476"/>
                </a:lnTo>
                <a:lnTo>
                  <a:pt x="150695" y="624269"/>
                </a:lnTo>
                <a:lnTo>
                  <a:pt x="184212" y="586473"/>
                </a:lnTo>
                <a:lnTo>
                  <a:pt x="212710" y="544563"/>
                </a:lnTo>
                <a:lnTo>
                  <a:pt x="235709" y="499014"/>
                </a:lnTo>
                <a:lnTo>
                  <a:pt x="252730" y="450301"/>
                </a:lnTo>
                <a:lnTo>
                  <a:pt x="263294" y="398899"/>
                </a:lnTo>
                <a:lnTo>
                  <a:pt x="266921" y="345284"/>
                </a:lnTo>
                <a:lnTo>
                  <a:pt x="263294" y="291675"/>
                </a:lnTo>
                <a:lnTo>
                  <a:pt x="252730" y="240277"/>
                </a:lnTo>
                <a:lnTo>
                  <a:pt x="235709" y="191566"/>
                </a:lnTo>
                <a:lnTo>
                  <a:pt x="212710" y="146017"/>
                </a:lnTo>
                <a:lnTo>
                  <a:pt x="184212" y="104107"/>
                </a:lnTo>
                <a:lnTo>
                  <a:pt x="150695" y="66310"/>
                </a:lnTo>
                <a:lnTo>
                  <a:pt x="112638" y="33102"/>
                </a:lnTo>
                <a:lnTo>
                  <a:pt x="70519" y="4959"/>
                </a:lnTo>
                <a:lnTo>
                  <a:pt x="32496" y="0"/>
                </a:lnTo>
                <a:close/>
              </a:path>
            </a:pathLst>
          </a:custGeom>
          <a:solidFill>
            <a:srgbClr val="FEAC00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0" name="object 19"/>
          <p:cNvSpPr txBox="1"/>
          <p:nvPr userDrawn="1"/>
        </p:nvSpPr>
        <p:spPr>
          <a:xfrm>
            <a:off x="561993" y="6151311"/>
            <a:ext cx="553376" cy="12863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</a:pPr>
            <a:r>
              <a:rPr sz="788" b="1" spc="-12" dirty="0">
                <a:solidFill>
                  <a:srgbClr val="FEAC00"/>
                </a:solidFill>
                <a:latin typeface="Gotham"/>
                <a:cs typeface="Gotham"/>
              </a:rPr>
              <a:t>Innovation</a:t>
            </a:r>
            <a:endParaRPr sz="788" dirty="0">
              <a:solidFill>
                <a:prstClr val="black"/>
              </a:solidFill>
              <a:latin typeface="Gotham"/>
              <a:cs typeface="Gotham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96838" y="194458"/>
            <a:ext cx="8561648" cy="661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object 20"/>
          <p:cNvSpPr/>
          <p:nvPr userDrawn="1"/>
        </p:nvSpPr>
        <p:spPr>
          <a:xfrm>
            <a:off x="11160634" y="5917060"/>
            <a:ext cx="338496" cy="624574"/>
          </a:xfrm>
          <a:custGeom>
            <a:avLst/>
            <a:gdLst/>
            <a:ahLst/>
            <a:cxnLst/>
            <a:rect l="l" t="t" r="r" b="b"/>
            <a:pathLst>
              <a:path w="558165" h="1029970">
                <a:moveTo>
                  <a:pt x="397181" y="0"/>
                </a:moveTo>
                <a:lnTo>
                  <a:pt x="358375" y="3836"/>
                </a:lnTo>
                <a:lnTo>
                  <a:pt x="317896" y="15486"/>
                </a:lnTo>
                <a:lnTo>
                  <a:pt x="266986" y="40662"/>
                </a:lnTo>
                <a:lnTo>
                  <a:pt x="225318" y="73211"/>
                </a:lnTo>
                <a:lnTo>
                  <a:pt x="192001" y="111467"/>
                </a:lnTo>
                <a:lnTo>
                  <a:pt x="166142" y="153765"/>
                </a:lnTo>
                <a:lnTo>
                  <a:pt x="146852" y="198442"/>
                </a:lnTo>
                <a:lnTo>
                  <a:pt x="133238" y="243830"/>
                </a:lnTo>
                <a:lnTo>
                  <a:pt x="124410" y="288267"/>
                </a:lnTo>
                <a:lnTo>
                  <a:pt x="119476" y="330085"/>
                </a:lnTo>
                <a:lnTo>
                  <a:pt x="117546" y="367622"/>
                </a:lnTo>
                <a:lnTo>
                  <a:pt x="0" y="367622"/>
                </a:lnTo>
                <a:lnTo>
                  <a:pt x="0" y="429651"/>
                </a:lnTo>
                <a:lnTo>
                  <a:pt x="117410" y="429651"/>
                </a:lnTo>
                <a:lnTo>
                  <a:pt x="117410" y="1029340"/>
                </a:lnTo>
                <a:lnTo>
                  <a:pt x="427463" y="1029340"/>
                </a:lnTo>
                <a:lnTo>
                  <a:pt x="427463" y="967321"/>
                </a:lnTo>
                <a:lnTo>
                  <a:pt x="301257" y="967321"/>
                </a:lnTo>
                <a:lnTo>
                  <a:pt x="301257" y="226558"/>
                </a:lnTo>
                <a:lnTo>
                  <a:pt x="302932" y="182604"/>
                </a:lnTo>
                <a:lnTo>
                  <a:pt x="310060" y="138278"/>
                </a:lnTo>
                <a:lnTo>
                  <a:pt x="325797" y="98742"/>
                </a:lnTo>
                <a:lnTo>
                  <a:pt x="353300" y="69155"/>
                </a:lnTo>
                <a:lnTo>
                  <a:pt x="395726" y="54678"/>
                </a:lnTo>
                <a:lnTo>
                  <a:pt x="400103" y="54417"/>
                </a:lnTo>
                <a:lnTo>
                  <a:pt x="528885" y="54417"/>
                </a:lnTo>
                <a:lnTo>
                  <a:pt x="523912" y="47253"/>
                </a:lnTo>
                <a:lnTo>
                  <a:pt x="487515" y="21213"/>
                </a:lnTo>
                <a:lnTo>
                  <a:pt x="443866" y="5356"/>
                </a:lnTo>
                <a:lnTo>
                  <a:pt x="397181" y="0"/>
                </a:lnTo>
                <a:close/>
              </a:path>
              <a:path w="558165" h="1029970">
                <a:moveTo>
                  <a:pt x="528936" y="54490"/>
                </a:moveTo>
                <a:lnTo>
                  <a:pt x="402144" y="54490"/>
                </a:lnTo>
                <a:lnTo>
                  <a:pt x="412282" y="55673"/>
                </a:lnTo>
                <a:lnTo>
                  <a:pt x="419557" y="58876"/>
                </a:lnTo>
                <a:lnTo>
                  <a:pt x="424312" y="63553"/>
                </a:lnTo>
                <a:lnTo>
                  <a:pt x="426845" y="69160"/>
                </a:lnTo>
                <a:lnTo>
                  <a:pt x="412387" y="80296"/>
                </a:lnTo>
                <a:lnTo>
                  <a:pt x="398710" y="95180"/>
                </a:lnTo>
                <a:lnTo>
                  <a:pt x="388520" y="114485"/>
                </a:lnTo>
                <a:lnTo>
                  <a:pt x="384522" y="138885"/>
                </a:lnTo>
                <a:lnTo>
                  <a:pt x="390626" y="170420"/>
                </a:lnTo>
                <a:lnTo>
                  <a:pt x="407605" y="195335"/>
                </a:lnTo>
                <a:lnTo>
                  <a:pt x="433458" y="211700"/>
                </a:lnTo>
                <a:lnTo>
                  <a:pt x="466184" y="217584"/>
                </a:lnTo>
                <a:lnTo>
                  <a:pt x="503011" y="210933"/>
                </a:lnTo>
                <a:lnTo>
                  <a:pt x="532106" y="192433"/>
                </a:lnTo>
                <a:lnTo>
                  <a:pt x="551216" y="164266"/>
                </a:lnTo>
                <a:lnTo>
                  <a:pt x="558087" y="128613"/>
                </a:lnTo>
                <a:lnTo>
                  <a:pt x="548841" y="83159"/>
                </a:lnTo>
                <a:lnTo>
                  <a:pt x="528936" y="54490"/>
                </a:lnTo>
                <a:close/>
              </a:path>
              <a:path w="558165" h="1029970">
                <a:moveTo>
                  <a:pt x="528885" y="54417"/>
                </a:moveTo>
                <a:lnTo>
                  <a:pt x="400103" y="54417"/>
                </a:lnTo>
                <a:lnTo>
                  <a:pt x="402071" y="54500"/>
                </a:lnTo>
                <a:lnTo>
                  <a:pt x="528936" y="5449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6" name="object 21"/>
          <p:cNvSpPr/>
          <p:nvPr userDrawn="1"/>
        </p:nvSpPr>
        <p:spPr>
          <a:xfrm>
            <a:off x="11425899" y="6134412"/>
            <a:ext cx="57696" cy="64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7" name="object 22"/>
          <p:cNvSpPr/>
          <p:nvPr userDrawn="1"/>
        </p:nvSpPr>
        <p:spPr>
          <a:xfrm>
            <a:off x="11496501" y="6134413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56" y="0"/>
                </a:lnTo>
                <a:lnTo>
                  <a:pt x="0" y="6565"/>
                </a:lnTo>
                <a:lnTo>
                  <a:pt x="0" y="99557"/>
                </a:lnTo>
                <a:lnTo>
                  <a:pt x="6156" y="106122"/>
                </a:lnTo>
                <a:lnTo>
                  <a:pt x="23371" y="106122"/>
                </a:lnTo>
                <a:lnTo>
                  <a:pt x="29527" y="99557"/>
                </a:lnTo>
                <a:lnTo>
                  <a:pt x="2952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8" name="object 23"/>
          <p:cNvSpPr/>
          <p:nvPr userDrawn="1"/>
        </p:nvSpPr>
        <p:spPr>
          <a:xfrm>
            <a:off x="11395131" y="6134231"/>
            <a:ext cx="18099" cy="64691"/>
          </a:xfrm>
          <a:custGeom>
            <a:avLst/>
            <a:gdLst/>
            <a:ahLst/>
            <a:cxnLst/>
            <a:rect l="l" t="t" r="r" b="b"/>
            <a:pathLst>
              <a:path w="29844" h="106679">
                <a:moveTo>
                  <a:pt x="23371" y="0"/>
                </a:moveTo>
                <a:lnTo>
                  <a:pt x="6146" y="0"/>
                </a:lnTo>
                <a:lnTo>
                  <a:pt x="0" y="6565"/>
                </a:lnTo>
                <a:lnTo>
                  <a:pt x="0" y="99557"/>
                </a:lnTo>
                <a:lnTo>
                  <a:pt x="6146" y="106122"/>
                </a:lnTo>
                <a:lnTo>
                  <a:pt x="23371" y="106122"/>
                </a:lnTo>
                <a:lnTo>
                  <a:pt x="29517" y="99557"/>
                </a:lnTo>
                <a:lnTo>
                  <a:pt x="29517" y="6565"/>
                </a:lnTo>
                <a:lnTo>
                  <a:pt x="23371" y="0"/>
                </a:lnTo>
                <a:close/>
              </a:path>
            </a:pathLst>
          </a:custGeom>
          <a:solidFill>
            <a:srgbClr val="0073CD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</a:endParaRPr>
          </a:p>
        </p:txBody>
      </p:sp>
      <p:sp>
        <p:nvSpPr>
          <p:cNvPr id="29" name="object 24"/>
          <p:cNvSpPr txBox="1"/>
          <p:nvPr userDrawn="1"/>
        </p:nvSpPr>
        <p:spPr>
          <a:xfrm>
            <a:off x="11382511" y="6193121"/>
            <a:ext cx="522954" cy="115438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defTabSz="554492">
              <a:spcBef>
                <a:spcPts val="64"/>
              </a:spcBef>
            </a:pPr>
            <a:r>
              <a:rPr sz="697" spc="-9" dirty="0">
                <a:solidFill>
                  <a:srgbClr val="0073CD"/>
                </a:solidFill>
                <a:latin typeface="Gotham-Book"/>
                <a:cs typeface="Gotham-Book"/>
              </a:rPr>
              <a:t>F</a:t>
            </a:r>
            <a:r>
              <a:rPr sz="697" dirty="0">
                <a:solidFill>
                  <a:srgbClr val="0073CD"/>
                </a:solidFill>
                <a:latin typeface="Gotham-Book"/>
                <a:cs typeface="Gotham-Book"/>
              </a:rPr>
              <a:t>ound</a:t>
            </a:r>
            <a:r>
              <a:rPr sz="697" spc="-6" dirty="0">
                <a:solidFill>
                  <a:srgbClr val="0073CD"/>
                </a:solidFill>
                <a:latin typeface="Gotham-Book"/>
                <a:cs typeface="Gotham-Book"/>
              </a:rPr>
              <a:t>a</a:t>
            </a:r>
            <a:r>
              <a:rPr sz="697" dirty="0">
                <a:solidFill>
                  <a:srgbClr val="0073CD"/>
                </a:solidFill>
                <a:latin typeface="Gotham-Book"/>
                <a:cs typeface="Gotham-Book"/>
              </a:rPr>
              <a:t>tion</a:t>
            </a:r>
            <a:endParaRPr sz="697">
              <a:solidFill>
                <a:prstClr val="black"/>
              </a:solidFill>
              <a:latin typeface="Gotham-Book"/>
              <a:cs typeface="Gotham-Book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11155099" y="6509099"/>
            <a:ext cx="335867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 b="1">
                <a:solidFill>
                  <a:srgbClr val="0073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554492"/>
            <a:fld id="{664FE713-815F-4DCC-993E-8CEA01DED929}" type="slidenum">
              <a:rPr lang="en-US" smtClean="0"/>
              <a:pPr defTabSz="554492"/>
              <a:t>‹N°›</a:t>
            </a:fld>
            <a:endParaRPr lang="en-US"/>
          </a:p>
        </p:txBody>
      </p:sp>
      <p:sp>
        <p:nvSpPr>
          <p:cNvPr id="21" name="Rectángulo 20"/>
          <p:cNvSpPr/>
          <p:nvPr userDrawn="1"/>
        </p:nvSpPr>
        <p:spPr>
          <a:xfrm>
            <a:off x="0" y="1026197"/>
            <a:ext cx="12192000" cy="184831"/>
          </a:xfrm>
          <a:prstGeom prst="rect">
            <a:avLst/>
          </a:prstGeom>
          <a:solidFill>
            <a:srgbClr val="FE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es-ES_tradnl" sz="1092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250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3" r:id="rId6"/>
    <p:sldLayoutId id="2147483914" r:id="rId7"/>
    <p:sldLayoutId id="2147483915" r:id="rId8"/>
  </p:sldLayoutIdLst>
  <p:txStyles>
    <p:titleStyle>
      <a:lvl1pPr marL="0" algn="l" defTabSz="554492" rtl="0" eaLnBrk="1" latinLnBrk="0" hangingPunct="1">
        <a:lnSpc>
          <a:spcPct val="90000"/>
        </a:lnSpc>
        <a:spcBef>
          <a:spcPct val="0"/>
        </a:spcBef>
        <a:buNone/>
        <a:defRPr lang="en-US" sz="1698" b="1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Clr>
          <a:srgbClr val="0073CD"/>
        </a:buClr>
        <a:buFont typeface="Wingdings" panose="05000000000000000000" pitchFamily="2" charset="2"/>
        <a:buChar char="§"/>
        <a:defRPr sz="169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45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2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Clr>
          <a:srgbClr val="0073CD"/>
        </a:buClr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2742595" y="4204993"/>
            <a:ext cx="6781757" cy="1777818"/>
          </a:xfrm>
          <a:prstGeom prst="rect">
            <a:avLst/>
          </a:prstGeom>
        </p:spPr>
        <p:txBody>
          <a:bodyPr vert="horz" wrap="square" lIns="0" tIns="38504" rIns="0" bIns="0" rtlCol="0">
            <a:spAutoFit/>
          </a:bodyPr>
          <a:lstStyle/>
          <a:p>
            <a:pPr marL="7701" algn="ctr">
              <a:spcBef>
                <a:spcPts val="303"/>
              </a:spcBef>
            </a:pPr>
            <a:r>
              <a:rPr lang="es-ES" sz="3600" b="1" spc="3" dirty="0">
                <a:solidFill>
                  <a:schemeClr val="bg1"/>
                </a:solidFill>
                <a:latin typeface="Arial"/>
                <a:cs typeface="Arial"/>
              </a:rPr>
              <a:t>Prof. Juan A </a:t>
            </a:r>
            <a:r>
              <a:rPr lang="es-ES" sz="3600" b="1" spc="3" dirty="0" err="1">
                <a:solidFill>
                  <a:schemeClr val="bg1"/>
                </a:solidFill>
                <a:latin typeface="Arial"/>
                <a:cs typeface="Arial"/>
              </a:rPr>
              <a:t>Garcia</a:t>
            </a:r>
            <a:r>
              <a:rPr lang="es-ES" sz="3600" b="1" spc="3" dirty="0">
                <a:solidFill>
                  <a:schemeClr val="bg1"/>
                </a:solidFill>
                <a:latin typeface="Arial"/>
                <a:cs typeface="Arial"/>
              </a:rPr>
              <a:t>-Velasco</a:t>
            </a:r>
          </a:p>
          <a:p>
            <a:pPr marL="7701" algn="ctr">
              <a:spcBef>
                <a:spcPts val="303"/>
              </a:spcBef>
            </a:pPr>
            <a:endParaRPr lang="es-ES" sz="3600" b="1" spc="3" dirty="0">
              <a:solidFill>
                <a:schemeClr val="bg1"/>
              </a:solidFill>
              <a:latin typeface="Arial"/>
              <a:cs typeface="Arial"/>
            </a:endParaRPr>
          </a:p>
          <a:p>
            <a:pPr marL="7701" algn="ctr">
              <a:spcBef>
                <a:spcPts val="303"/>
              </a:spcBef>
            </a:pPr>
            <a:r>
              <a:rPr lang="es-ES" sz="3600" b="1" spc="3" dirty="0">
                <a:solidFill>
                  <a:schemeClr val="bg1"/>
                </a:solidFill>
                <a:latin typeface="Arial"/>
                <a:cs typeface="Arial"/>
              </a:rPr>
              <a:t>IVI – Madrid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7E74250-B364-B840-AD03-2FFCF5442058}"/>
              </a:ext>
            </a:extLst>
          </p:cNvPr>
          <p:cNvSpPr txBox="1">
            <a:spLocks/>
          </p:cNvSpPr>
          <p:nvPr/>
        </p:nvSpPr>
        <p:spPr>
          <a:xfrm>
            <a:off x="1083637" y="2426450"/>
            <a:ext cx="10887850" cy="1091623"/>
          </a:xfrm>
          <a:prstGeom prst="rect">
            <a:avLst/>
          </a:prstGeom>
        </p:spPr>
        <p:txBody>
          <a:bodyPr vert="horz" wrap="square" lIns="0" tIns="52366" rIns="0" bIns="0" rtlCol="0">
            <a:spAutoFit/>
          </a:bodyPr>
          <a:lstStyle>
            <a:lvl1pPr>
              <a:defRPr sz="485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marR="1092376" algn="ctr">
              <a:lnSpc>
                <a:spcPct val="80000"/>
              </a:lnSpc>
              <a:spcBef>
                <a:spcPts val="412"/>
              </a:spcBef>
            </a:pPr>
            <a:r>
              <a:rPr lang="en-US" sz="4400" b="1" kern="0" dirty="0"/>
              <a:t>Implantation: a challenge</a:t>
            </a:r>
          </a:p>
          <a:p>
            <a:pPr marL="7701" marR="1092376" algn="ctr">
              <a:lnSpc>
                <a:spcPts val="3250"/>
              </a:lnSpc>
              <a:spcBef>
                <a:spcPts val="412"/>
              </a:spcBef>
            </a:pPr>
            <a:endParaRPr lang="es-ES" sz="4400" b="1" kern="0" dirty="0"/>
          </a:p>
        </p:txBody>
      </p:sp>
    </p:spTree>
    <p:extLst>
      <p:ext uri="{BB962C8B-B14F-4D97-AF65-F5344CB8AC3E}">
        <p14:creationId xmlns:p14="http://schemas.microsoft.com/office/powerpoint/2010/main" val="51328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33"/>
          <p:cNvGrpSpPr/>
          <p:nvPr/>
        </p:nvGrpSpPr>
        <p:grpSpPr>
          <a:xfrm>
            <a:off x="1247161" y="1903498"/>
            <a:ext cx="4052904" cy="1210668"/>
            <a:chOff x="2028447" y="1509551"/>
            <a:chExt cx="3039678" cy="908001"/>
          </a:xfrm>
        </p:grpSpPr>
        <p:cxnSp>
          <p:nvCxnSpPr>
            <p:cNvPr id="271" name="Google Shape;271;p33"/>
            <p:cNvCxnSpPr/>
            <p:nvPr/>
          </p:nvCxnSpPr>
          <p:spPr>
            <a:xfrm flipH="1">
              <a:off x="2332800" y="1886275"/>
              <a:ext cx="3600" cy="17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72" name="Google Shape;272;p33"/>
            <p:cNvCxnSpPr/>
            <p:nvPr/>
          </p:nvCxnSpPr>
          <p:spPr>
            <a:xfrm flipH="1">
              <a:off x="3171000" y="1886275"/>
              <a:ext cx="3600" cy="17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73" name="Google Shape;273;p33"/>
            <p:cNvSpPr txBox="1"/>
            <p:nvPr/>
          </p:nvSpPr>
          <p:spPr>
            <a:xfrm>
              <a:off x="2030352" y="2139496"/>
              <a:ext cx="605100" cy="277500"/>
            </a:xfrm>
            <a:prstGeom prst="rect">
              <a:avLst/>
            </a:prstGeom>
            <a:solidFill>
              <a:srgbClr val="EFEFF0"/>
            </a:solidFill>
            <a:ln w="9525" cap="flat" cmpd="sng">
              <a:solidFill>
                <a:srgbClr val="A7A9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9933" rIns="0" bIns="0" anchor="t" anchorCtr="0">
              <a:noAutofit/>
            </a:bodyPr>
            <a:lstStyle/>
            <a:p>
              <a:pPr marL="129537" marR="122764" defTabSz="1219170">
                <a:lnSpc>
                  <a:spcPct val="112500"/>
                </a:lnSpc>
                <a:buClr>
                  <a:srgbClr val="000000"/>
                </a:buClr>
              </a:pPr>
              <a:r>
                <a:rPr lang="fr" sz="1067" kern="0">
                  <a:solidFill>
                    <a:srgbClr val="231F2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Drop out  571</a:t>
              </a:r>
              <a:endParaRPr sz="1067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4" name="Google Shape;274;p33"/>
            <p:cNvSpPr txBox="1"/>
            <p:nvPr/>
          </p:nvSpPr>
          <p:spPr>
            <a:xfrm>
              <a:off x="2028447" y="1509551"/>
              <a:ext cx="1388700" cy="393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0" tIns="92267" rIns="0" bIns="0" anchor="t" anchorCtr="0">
              <a:noAutofit/>
            </a:bodyPr>
            <a:lstStyle/>
            <a:p>
              <a:pPr marL="706949" marR="85511" indent="-611277" defTabSz="1219170">
                <a:buClr>
                  <a:srgbClr val="000000"/>
                </a:buClr>
              </a:pPr>
              <a:r>
                <a:rPr lang="fr" sz="1200" kern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No implantation : 1335  30.1%</a:t>
              </a:r>
              <a:endParaRPr sz="12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5" name="Google Shape;275;p33"/>
            <p:cNvSpPr txBox="1"/>
            <p:nvPr/>
          </p:nvSpPr>
          <p:spPr>
            <a:xfrm>
              <a:off x="4022325" y="2070452"/>
              <a:ext cx="1045800" cy="347100"/>
            </a:xfrm>
            <a:prstGeom prst="rect">
              <a:avLst/>
            </a:prstGeom>
            <a:solidFill>
              <a:srgbClr val="FF28D4"/>
            </a:solidFill>
            <a:ln>
              <a:noFill/>
            </a:ln>
          </p:spPr>
          <p:txBody>
            <a:bodyPr spcFirstLastPara="1" wrap="square" lIns="0" tIns="30467" rIns="0" bIns="0" anchor="t" anchorCtr="0">
              <a:noAutofit/>
            </a:bodyPr>
            <a:lstStyle/>
            <a:p>
              <a:pPr marL="119377" marR="130383" algn="ctr" defTabSz="1219170">
                <a:lnSpc>
                  <a:spcPct val="112500"/>
                </a:lnSpc>
                <a:buClr>
                  <a:srgbClr val="000000"/>
                </a:buClr>
              </a:pP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New Art </a:t>
              </a:r>
              <a:r>
                <a:rPr lang="fr" sz="1067" kern="0" dirty="0" err="1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treatment</a:t>
              </a: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 245</a:t>
              </a:r>
              <a:endParaRPr sz="1067" kern="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6" name="Google Shape;276;p33"/>
            <p:cNvSpPr txBox="1"/>
            <p:nvPr/>
          </p:nvSpPr>
          <p:spPr>
            <a:xfrm>
              <a:off x="2932125" y="2068373"/>
              <a:ext cx="1045800" cy="347100"/>
            </a:xfrm>
            <a:prstGeom prst="rect">
              <a:avLst/>
            </a:prstGeom>
            <a:solidFill>
              <a:srgbClr val="FF28D4"/>
            </a:solidFill>
            <a:ln>
              <a:noFill/>
            </a:ln>
          </p:spPr>
          <p:txBody>
            <a:bodyPr spcFirstLastPara="1" wrap="square" lIns="0" tIns="30467" rIns="0" bIns="0" anchor="t" anchorCtr="0">
              <a:noAutofit/>
            </a:bodyPr>
            <a:lstStyle/>
            <a:p>
              <a:pPr marL="78738" marR="68578" algn="ctr" defTabSz="1219170">
                <a:lnSpc>
                  <a:spcPct val="112500"/>
                </a:lnSpc>
                <a:buClr>
                  <a:srgbClr val="000000"/>
                </a:buClr>
              </a:pPr>
              <a:r>
                <a:rPr lang="fr" sz="1067" kern="0" dirty="0" err="1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Remaining</a:t>
              </a: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</a:t>
              </a:r>
              <a:r>
                <a:rPr lang="fr" sz="1067" kern="0" dirty="0" err="1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embryos</a:t>
              </a: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 519</a:t>
              </a:r>
              <a:endParaRPr sz="1067" kern="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277" name="Google Shape;277;p33"/>
          <p:cNvSpPr txBox="1"/>
          <p:nvPr/>
        </p:nvSpPr>
        <p:spPr>
          <a:xfrm>
            <a:off x="1406152" y="3535259"/>
            <a:ext cx="63772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33" tIns="27700" rIns="55433" bIns="27700" anchor="t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73CD"/>
              </a:buClr>
              <a:buSzPts val="2200"/>
            </a:pPr>
            <a:endParaRPr sz="2933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9921302" y="2184996"/>
            <a:ext cx="2901319" cy="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33" rIns="0" bIns="0" anchor="t" anchorCtr="0">
            <a:noAutofit/>
          </a:bodyPr>
          <a:lstStyle/>
          <a:p>
            <a:pPr marL="16933" defTabSz="1219170">
              <a:buClr>
                <a:srgbClr val="000000"/>
              </a:buClr>
            </a:pPr>
            <a:r>
              <a:rPr lang="fr" sz="1600" b="1" kern="0" dirty="0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600" b="1" kern="0" baseline="30000" dirty="0" err="1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</a:t>
            </a:r>
            <a:r>
              <a:rPr lang="fr" sz="1600" b="1" kern="0" baseline="30000" dirty="0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" sz="1600" b="1" kern="0" dirty="0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Embryo Transfer</a:t>
            </a:r>
            <a:endParaRPr sz="16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2871308" y="418296"/>
            <a:ext cx="7834429" cy="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33" tIns="27700" rIns="55433" bIns="27700" anchor="ctr" anchorCtr="0">
            <a:noAutofit/>
          </a:bodyPr>
          <a:lstStyle/>
          <a:p>
            <a:pPr>
              <a:buSzPts val="1800"/>
            </a:pPr>
            <a:r>
              <a:rPr lang="fr" sz="2400" i="1" dirty="0">
                <a:latin typeface="Helvetica Neue"/>
                <a:ea typeface="Helvetica Neue"/>
                <a:cs typeface="Helvetica Neue"/>
                <a:sym typeface="Helvetica Neue"/>
              </a:rPr>
              <a:t>Live </a:t>
            </a:r>
            <a:r>
              <a:rPr lang="fr" sz="2400" i="1" dirty="0" err="1">
                <a:latin typeface="Helvetica Neue"/>
                <a:ea typeface="Helvetica Neue"/>
                <a:cs typeface="Helvetica Neue"/>
                <a:sym typeface="Helvetica Neue"/>
              </a:rPr>
              <a:t>Birth</a:t>
            </a:r>
            <a:r>
              <a:rPr lang="fr" sz="2400" i="1" dirty="0">
                <a:latin typeface="Helvetica Neue"/>
                <a:ea typeface="Helvetica Neue"/>
                <a:cs typeface="Helvetica Neue"/>
                <a:sym typeface="Helvetica Neue"/>
              </a:rPr>
              <a:t> Rates in </a:t>
            </a:r>
            <a:r>
              <a:rPr lang="fr" sz="2400" i="1" dirty="0" err="1">
                <a:latin typeface="Helvetica Neue"/>
                <a:ea typeface="Helvetica Neue"/>
                <a:cs typeface="Helvetica Neue"/>
                <a:sym typeface="Helvetica Neue"/>
              </a:rPr>
              <a:t>Euploid</a:t>
            </a:r>
            <a:r>
              <a:rPr lang="fr" sz="2400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" sz="2400" i="1" dirty="0" err="1">
                <a:latin typeface="Helvetica Neue"/>
                <a:ea typeface="Helvetica Neue"/>
                <a:cs typeface="Helvetica Neue"/>
                <a:sym typeface="Helvetica Neue"/>
              </a:rPr>
              <a:t>Embryos</a:t>
            </a:r>
            <a:endParaRPr sz="2400" i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80" name="Google Shape;280;p33"/>
          <p:cNvGrpSpPr/>
          <p:nvPr/>
        </p:nvGrpSpPr>
        <p:grpSpPr>
          <a:xfrm>
            <a:off x="2168232" y="1609430"/>
            <a:ext cx="5413952" cy="818068"/>
            <a:chOff x="2719250" y="1289000"/>
            <a:chExt cx="4060464" cy="613551"/>
          </a:xfrm>
        </p:grpSpPr>
        <p:sp>
          <p:nvSpPr>
            <p:cNvPr id="281" name="Google Shape;281;p33"/>
            <p:cNvSpPr txBox="1"/>
            <p:nvPr/>
          </p:nvSpPr>
          <p:spPr>
            <a:xfrm>
              <a:off x="5391014" y="1509551"/>
              <a:ext cx="1388700" cy="393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0" tIns="92267" rIns="0" bIns="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fr" sz="1200" kern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implantation : 3094</a:t>
              </a:r>
              <a:endParaRPr sz="12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fr" sz="1200" kern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69.9%</a:t>
              </a:r>
              <a:endParaRPr sz="12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282" name="Google Shape;282;p33"/>
            <p:cNvGrpSpPr/>
            <p:nvPr/>
          </p:nvGrpSpPr>
          <p:grpSpPr>
            <a:xfrm>
              <a:off x="2719250" y="1289000"/>
              <a:ext cx="3373500" cy="220551"/>
              <a:chOff x="2719250" y="1289000"/>
              <a:chExt cx="3373500" cy="220551"/>
            </a:xfrm>
          </p:grpSpPr>
          <p:cxnSp>
            <p:nvCxnSpPr>
              <p:cNvPr id="283" name="Google Shape;283;p33"/>
              <p:cNvCxnSpPr/>
              <p:nvPr/>
            </p:nvCxnSpPr>
            <p:spPr>
              <a:xfrm rot="10800000" flipH="1">
                <a:off x="2719250" y="1289000"/>
                <a:ext cx="3373500" cy="1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3"/>
              <p:cNvCxnSpPr/>
              <p:nvPr/>
            </p:nvCxnSpPr>
            <p:spPr>
              <a:xfrm flipH="1">
                <a:off x="2722797" y="1308251"/>
                <a:ext cx="3000" cy="20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85" name="Google Shape;285;p33"/>
              <p:cNvCxnSpPr/>
              <p:nvPr/>
            </p:nvCxnSpPr>
            <p:spPr>
              <a:xfrm flipH="1">
                <a:off x="6085364" y="1295651"/>
                <a:ext cx="900" cy="21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286" name="Google Shape;286;p33"/>
          <p:cNvGrpSpPr/>
          <p:nvPr/>
        </p:nvGrpSpPr>
        <p:grpSpPr>
          <a:xfrm>
            <a:off x="2168233" y="3140196"/>
            <a:ext cx="10352497" cy="1185027"/>
            <a:chOff x="2719250" y="2437075"/>
            <a:chExt cx="7764373" cy="888770"/>
          </a:xfrm>
        </p:grpSpPr>
        <p:sp>
          <p:nvSpPr>
            <p:cNvPr id="287" name="Google Shape;287;p33"/>
            <p:cNvSpPr txBox="1"/>
            <p:nvPr/>
          </p:nvSpPr>
          <p:spPr>
            <a:xfrm>
              <a:off x="8591414" y="3071745"/>
              <a:ext cx="1892209" cy="2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933" rIns="0" bIns="0" anchor="t" anchorCtr="0">
              <a:noAutofit/>
            </a:bodyPr>
            <a:lstStyle/>
            <a:p>
              <a:pPr marL="16933" defTabSz="1219170">
                <a:buClr>
                  <a:srgbClr val="000000"/>
                </a:buClr>
              </a:pPr>
              <a:r>
                <a:rPr lang="fr" sz="1600" b="1" kern="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r>
                <a:rPr lang="fr" sz="1600" b="1" kern="0" baseline="3000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nd </a:t>
              </a:r>
              <a:r>
                <a:rPr lang="fr" sz="1600" b="1" kern="0" dirty="0" err="1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Embryo</a:t>
              </a:r>
              <a:r>
                <a:rPr lang="fr" sz="1600" b="1" kern="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Transfer</a:t>
              </a:r>
              <a:endParaRPr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8" name="Google Shape;288;p33"/>
            <p:cNvSpPr txBox="1"/>
            <p:nvPr/>
          </p:nvSpPr>
          <p:spPr>
            <a:xfrm>
              <a:off x="5391014" y="2865022"/>
              <a:ext cx="1388700" cy="393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0" tIns="92267" rIns="0" bIns="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fr" sz="1200" kern="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implantation : 457</a:t>
              </a:r>
              <a:endParaRPr sz="1200" kern="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fr" sz="1200" kern="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59.8%</a:t>
              </a:r>
              <a:endParaRPr sz="1200" kern="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289" name="Google Shape;289;p33"/>
            <p:cNvGrpSpPr/>
            <p:nvPr/>
          </p:nvGrpSpPr>
          <p:grpSpPr>
            <a:xfrm>
              <a:off x="2719250" y="2660600"/>
              <a:ext cx="3373500" cy="220551"/>
              <a:chOff x="2719250" y="1289000"/>
              <a:chExt cx="3373500" cy="220551"/>
            </a:xfrm>
          </p:grpSpPr>
          <p:cxnSp>
            <p:nvCxnSpPr>
              <p:cNvPr id="290" name="Google Shape;290;p33"/>
              <p:cNvCxnSpPr/>
              <p:nvPr/>
            </p:nvCxnSpPr>
            <p:spPr>
              <a:xfrm rot="10800000" flipH="1">
                <a:off x="2719250" y="1289000"/>
                <a:ext cx="3373500" cy="1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3"/>
              <p:cNvCxnSpPr/>
              <p:nvPr/>
            </p:nvCxnSpPr>
            <p:spPr>
              <a:xfrm flipH="1">
                <a:off x="2722797" y="1308251"/>
                <a:ext cx="3000" cy="20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92" name="Google Shape;292;p33"/>
              <p:cNvCxnSpPr/>
              <p:nvPr/>
            </p:nvCxnSpPr>
            <p:spPr>
              <a:xfrm flipH="1">
                <a:off x="6085364" y="1295651"/>
                <a:ext cx="900" cy="21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293" name="Google Shape;293;p33"/>
            <p:cNvCxnSpPr/>
            <p:nvPr/>
          </p:nvCxnSpPr>
          <p:spPr>
            <a:xfrm>
              <a:off x="4001925" y="2437075"/>
              <a:ext cx="0" cy="24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4" name="Google Shape;294;p33"/>
          <p:cNvGrpSpPr/>
          <p:nvPr/>
        </p:nvGrpSpPr>
        <p:grpSpPr>
          <a:xfrm>
            <a:off x="1247162" y="3724423"/>
            <a:ext cx="4052804" cy="1258611"/>
            <a:chOff x="2028447" y="2875245"/>
            <a:chExt cx="3039603" cy="943958"/>
          </a:xfrm>
        </p:grpSpPr>
        <p:sp>
          <p:nvSpPr>
            <p:cNvPr id="295" name="Google Shape;295;p33"/>
            <p:cNvSpPr txBox="1"/>
            <p:nvPr/>
          </p:nvSpPr>
          <p:spPr>
            <a:xfrm>
              <a:off x="2030352" y="3541703"/>
              <a:ext cx="605100" cy="277500"/>
            </a:xfrm>
            <a:prstGeom prst="rect">
              <a:avLst/>
            </a:prstGeom>
            <a:solidFill>
              <a:srgbClr val="EFEFF0"/>
            </a:solidFill>
            <a:ln w="9525" cap="flat" cmpd="sng">
              <a:solidFill>
                <a:srgbClr val="A7A9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9933" rIns="0" bIns="0" anchor="t" anchorCtr="0">
              <a:noAutofit/>
            </a:bodyPr>
            <a:lstStyle/>
            <a:p>
              <a:pPr marL="129537" marR="122764" defTabSz="1219170">
                <a:lnSpc>
                  <a:spcPct val="112500"/>
                </a:lnSpc>
                <a:buClr>
                  <a:srgbClr val="000000"/>
                </a:buClr>
              </a:pPr>
              <a:r>
                <a:rPr lang="fr" sz="1067" kern="0">
                  <a:solidFill>
                    <a:srgbClr val="231F2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Drop out  176</a:t>
              </a:r>
              <a:endParaRPr sz="1067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6" name="Google Shape;296;p33"/>
            <p:cNvSpPr txBox="1"/>
            <p:nvPr/>
          </p:nvSpPr>
          <p:spPr>
            <a:xfrm>
              <a:off x="4010250" y="3464977"/>
              <a:ext cx="1057800" cy="347100"/>
            </a:xfrm>
            <a:prstGeom prst="rect">
              <a:avLst/>
            </a:prstGeom>
            <a:solidFill>
              <a:srgbClr val="FF28D4"/>
            </a:solidFill>
            <a:ln>
              <a:noFill/>
            </a:ln>
          </p:spPr>
          <p:txBody>
            <a:bodyPr spcFirstLastPara="1" wrap="square" lIns="0" tIns="52467" rIns="0" bIns="0" anchor="t" anchorCtr="0">
              <a:noAutofit/>
            </a:bodyPr>
            <a:lstStyle/>
            <a:p>
              <a:pPr marL="135463" marR="130383" algn="ctr" defTabSz="1219170">
                <a:lnSpc>
                  <a:spcPct val="112500"/>
                </a:lnSpc>
                <a:buClr>
                  <a:srgbClr val="000000"/>
                </a:buClr>
              </a:pP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New Art </a:t>
              </a:r>
              <a:r>
                <a:rPr lang="fr" sz="1067" kern="0" dirty="0" err="1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treatment</a:t>
              </a: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 39</a:t>
              </a:r>
              <a:endParaRPr sz="1067" kern="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7" name="Google Shape;297;p33"/>
            <p:cNvSpPr txBox="1"/>
            <p:nvPr/>
          </p:nvSpPr>
          <p:spPr>
            <a:xfrm>
              <a:off x="2932125" y="3464976"/>
              <a:ext cx="1033800" cy="347100"/>
            </a:xfrm>
            <a:prstGeom prst="rect">
              <a:avLst/>
            </a:prstGeom>
            <a:solidFill>
              <a:srgbClr val="FF28D4"/>
            </a:solidFill>
            <a:ln>
              <a:noFill/>
            </a:ln>
          </p:spPr>
          <p:txBody>
            <a:bodyPr spcFirstLastPara="1" wrap="square" lIns="0" tIns="49933" rIns="0" bIns="0" anchor="t" anchorCtr="0">
              <a:noAutofit/>
            </a:bodyPr>
            <a:lstStyle/>
            <a:p>
              <a:pPr marL="78738" marR="52492" defTabSz="1219170">
                <a:lnSpc>
                  <a:spcPct val="112500"/>
                </a:lnSpc>
                <a:buClr>
                  <a:srgbClr val="000000"/>
                </a:buClr>
              </a:pPr>
              <a:r>
                <a:rPr lang="fr" sz="1067" kern="0" dirty="0" err="1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Remaining</a:t>
              </a: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</a:t>
              </a:r>
              <a:r>
                <a:rPr lang="fr" sz="1067" kern="0" dirty="0" err="1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embryos</a:t>
              </a: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 92</a:t>
              </a:r>
              <a:endParaRPr sz="1067" kern="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8" name="Google Shape;298;p33"/>
            <p:cNvSpPr txBox="1"/>
            <p:nvPr/>
          </p:nvSpPr>
          <p:spPr>
            <a:xfrm>
              <a:off x="2028447" y="2875245"/>
              <a:ext cx="1388700" cy="393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0" tIns="92267" rIns="0" bIns="0" anchor="t" anchorCtr="0">
              <a:noAutofit/>
            </a:bodyPr>
            <a:lstStyle/>
            <a:p>
              <a:pPr marL="694249" marR="127843" indent="-557093" defTabSz="1219170">
                <a:buClr>
                  <a:srgbClr val="000000"/>
                </a:buClr>
              </a:pPr>
              <a:r>
                <a:rPr lang="fr" sz="1200" kern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No implantation : 307  40.2%</a:t>
              </a:r>
              <a:endParaRPr sz="12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299" name="Google Shape;299;p33"/>
            <p:cNvCxnSpPr/>
            <p:nvPr/>
          </p:nvCxnSpPr>
          <p:spPr>
            <a:xfrm flipH="1">
              <a:off x="2332800" y="3257875"/>
              <a:ext cx="3600" cy="17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300" name="Google Shape;300;p33"/>
            <p:cNvCxnSpPr/>
            <p:nvPr/>
          </p:nvCxnSpPr>
          <p:spPr>
            <a:xfrm flipH="1">
              <a:off x="3171000" y="3257875"/>
              <a:ext cx="3600" cy="17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grpSp>
        <p:nvGrpSpPr>
          <p:cNvPr id="301" name="Google Shape;301;p33"/>
          <p:cNvGrpSpPr/>
          <p:nvPr/>
        </p:nvGrpSpPr>
        <p:grpSpPr>
          <a:xfrm>
            <a:off x="1247162" y="5021430"/>
            <a:ext cx="11126599" cy="1205301"/>
            <a:chOff x="2028447" y="3848000"/>
            <a:chExt cx="8344949" cy="903976"/>
          </a:xfrm>
        </p:grpSpPr>
        <p:sp>
          <p:nvSpPr>
            <p:cNvPr id="302" name="Google Shape;302;p33"/>
            <p:cNvSpPr txBox="1"/>
            <p:nvPr/>
          </p:nvSpPr>
          <p:spPr>
            <a:xfrm>
              <a:off x="8701639" y="4497876"/>
              <a:ext cx="1671757" cy="2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933" rIns="0" bIns="0" anchor="t" anchorCtr="0">
              <a:noAutofit/>
            </a:bodyPr>
            <a:lstStyle/>
            <a:p>
              <a:pPr marL="16933" defTabSz="1219170">
                <a:buClr>
                  <a:srgbClr val="000000"/>
                </a:buClr>
              </a:pPr>
              <a:r>
                <a:rPr lang="fr" sz="1600" b="1" kern="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r>
                <a:rPr lang="fr" sz="1600" b="1" kern="0" baseline="3000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rd </a:t>
              </a:r>
              <a:r>
                <a:rPr lang="fr" sz="1600" b="1" kern="0" dirty="0" err="1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Embryo</a:t>
              </a:r>
              <a:r>
                <a:rPr lang="fr" sz="1600" b="1" kern="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Transfer</a:t>
              </a:r>
              <a:endParaRPr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3" name="Google Shape;303;p33"/>
            <p:cNvSpPr txBox="1"/>
            <p:nvPr/>
          </p:nvSpPr>
          <p:spPr>
            <a:xfrm>
              <a:off x="5391014" y="4301379"/>
              <a:ext cx="1388700" cy="393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0" tIns="92267" rIns="0" bIns="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fr" sz="1200" kern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implantation : 79</a:t>
              </a:r>
              <a:endParaRPr sz="12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fr" sz="1200" kern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60.3%</a:t>
              </a:r>
              <a:endParaRPr sz="12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4" name="Google Shape;304;p33"/>
            <p:cNvSpPr txBox="1"/>
            <p:nvPr/>
          </p:nvSpPr>
          <p:spPr>
            <a:xfrm>
              <a:off x="2028447" y="4301379"/>
              <a:ext cx="1388700" cy="393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0" tIns="92267" rIns="0" bIns="0" anchor="t" anchorCtr="0">
              <a:noAutofit/>
            </a:bodyPr>
            <a:lstStyle/>
            <a:p>
              <a:pPr marL="699329" marR="171868" indent="-518146" defTabSz="1219170">
                <a:buClr>
                  <a:srgbClr val="000000"/>
                </a:buClr>
              </a:pPr>
              <a:r>
                <a:rPr lang="fr" sz="1200" kern="0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No implantation : 52  39.7%</a:t>
              </a:r>
              <a:endParaRPr sz="1200" kern="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305" name="Google Shape;305;p33"/>
            <p:cNvGrpSpPr/>
            <p:nvPr/>
          </p:nvGrpSpPr>
          <p:grpSpPr>
            <a:xfrm>
              <a:off x="2719250" y="4066550"/>
              <a:ext cx="3373500" cy="220551"/>
              <a:chOff x="2719250" y="1289000"/>
              <a:chExt cx="3373500" cy="220551"/>
            </a:xfrm>
          </p:grpSpPr>
          <p:cxnSp>
            <p:nvCxnSpPr>
              <p:cNvPr id="306" name="Google Shape;306;p33"/>
              <p:cNvCxnSpPr/>
              <p:nvPr/>
            </p:nvCxnSpPr>
            <p:spPr>
              <a:xfrm rot="10800000" flipH="1">
                <a:off x="2719250" y="1289000"/>
                <a:ext cx="3373500" cy="1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3"/>
              <p:cNvCxnSpPr/>
              <p:nvPr/>
            </p:nvCxnSpPr>
            <p:spPr>
              <a:xfrm flipH="1">
                <a:off x="2722797" y="1308251"/>
                <a:ext cx="3000" cy="20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08" name="Google Shape;308;p33"/>
              <p:cNvCxnSpPr/>
              <p:nvPr/>
            </p:nvCxnSpPr>
            <p:spPr>
              <a:xfrm flipH="1">
                <a:off x="6085364" y="1295651"/>
                <a:ext cx="900" cy="21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309" name="Google Shape;309;p33"/>
            <p:cNvCxnSpPr/>
            <p:nvPr/>
          </p:nvCxnSpPr>
          <p:spPr>
            <a:xfrm>
              <a:off x="4008350" y="3848000"/>
              <a:ext cx="0" cy="21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0" name="Google Shape;310;p33"/>
          <p:cNvSpPr txBox="1"/>
          <p:nvPr/>
        </p:nvSpPr>
        <p:spPr>
          <a:xfrm>
            <a:off x="7762584" y="1903497"/>
            <a:ext cx="1851600" cy="524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0" tIns="92267" rIns="0" bIns="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" sz="1200" ker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Live Birth </a:t>
            </a:r>
            <a:endParaRPr sz="12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algn="ctr" defTabSz="1219170">
              <a:buClr>
                <a:srgbClr val="000000"/>
              </a:buClr>
            </a:pPr>
            <a:r>
              <a:rPr lang="fr" sz="1200" ker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64.8%</a:t>
            </a:r>
            <a:endParaRPr sz="12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1" name="Google Shape;311;p33"/>
          <p:cNvSpPr txBox="1"/>
          <p:nvPr/>
        </p:nvSpPr>
        <p:spPr>
          <a:xfrm>
            <a:off x="7864184" y="3713913"/>
            <a:ext cx="1851600" cy="524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0" tIns="92267" rIns="0" bIns="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" sz="1200" ker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Live Birth </a:t>
            </a:r>
            <a:endParaRPr sz="12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algn="ctr" defTabSz="1219170">
              <a:buClr>
                <a:srgbClr val="000000"/>
              </a:buClr>
            </a:pPr>
            <a:r>
              <a:rPr lang="fr" sz="1200" ker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54.4%</a:t>
            </a:r>
            <a:endParaRPr sz="12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2" name="Google Shape;312;p33"/>
          <p:cNvSpPr txBox="1"/>
          <p:nvPr/>
        </p:nvSpPr>
        <p:spPr>
          <a:xfrm>
            <a:off x="7864184" y="5625931"/>
            <a:ext cx="1851600" cy="524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0" tIns="92267" rIns="0" bIns="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fr" sz="1200" ker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Live Birth </a:t>
            </a:r>
            <a:endParaRPr sz="12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algn="ctr" defTabSz="1219170">
              <a:buClr>
                <a:srgbClr val="000000"/>
              </a:buClr>
            </a:pPr>
            <a:r>
              <a:rPr lang="fr" sz="1200" ker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54.1%</a:t>
            </a:r>
            <a:endParaRPr sz="12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9D12171-8373-934F-8DCD-10F7B72D43F4}"/>
              </a:ext>
            </a:extLst>
          </p:cNvPr>
          <p:cNvSpPr txBox="1"/>
          <p:nvPr/>
        </p:nvSpPr>
        <p:spPr>
          <a:xfrm>
            <a:off x="8819147" y="6376737"/>
            <a:ext cx="28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Pirtea</a:t>
            </a:r>
            <a:r>
              <a:rPr lang="es-ES" dirty="0"/>
              <a:t> P et al, ASRM 2019</a:t>
            </a:r>
          </a:p>
        </p:txBody>
      </p:sp>
    </p:spTree>
    <p:extLst>
      <p:ext uri="{BB962C8B-B14F-4D97-AF65-F5344CB8AC3E}">
        <p14:creationId xmlns:p14="http://schemas.microsoft.com/office/powerpoint/2010/main" val="315892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" r="10"/>
          <a:stretch/>
        </p:blipFill>
        <p:spPr>
          <a:xfrm>
            <a:off x="2059389" y="1595771"/>
            <a:ext cx="7988940" cy="4305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40350" y="1786862"/>
            <a:ext cx="2994212" cy="3397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de-DE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Google Shape;279;p33">
            <a:extLst>
              <a:ext uri="{FF2B5EF4-FFF2-40B4-BE49-F238E27FC236}">
                <a16:creationId xmlns:a16="http://schemas.microsoft.com/office/drawing/2014/main" id="{09F7EC6F-4A39-3A49-953F-46C739173AE8}"/>
              </a:ext>
            </a:extLst>
          </p:cNvPr>
          <p:cNvSpPr txBox="1">
            <a:spLocks/>
          </p:cNvSpPr>
          <p:nvPr/>
        </p:nvSpPr>
        <p:spPr>
          <a:xfrm>
            <a:off x="2871308" y="418296"/>
            <a:ext cx="7834429" cy="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33" tIns="27700" rIns="55433" bIns="27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>
              <a:buSzPts val="1800"/>
            </a:pPr>
            <a:r>
              <a:rPr lang="es-ES" sz="2400" i="1" kern="0" dirty="0" err="1">
                <a:latin typeface="Helvetica Neue"/>
                <a:ea typeface="Helvetica Neue"/>
                <a:cs typeface="Helvetica Neue"/>
                <a:sym typeface="Helvetica Neue"/>
              </a:rPr>
              <a:t>Implantation</a:t>
            </a:r>
            <a:r>
              <a:rPr lang="es-ES" sz="2400" i="1" kern="0" dirty="0">
                <a:latin typeface="Helvetica Neue"/>
                <a:ea typeface="Helvetica Neue"/>
                <a:cs typeface="Helvetica Neue"/>
                <a:sym typeface="Helvetica Neue"/>
              </a:rPr>
              <a:t> and Live </a:t>
            </a:r>
            <a:r>
              <a:rPr lang="es-ES" sz="2400" i="1" kern="0" dirty="0" err="1">
                <a:latin typeface="Helvetica Neue"/>
                <a:ea typeface="Helvetica Neue"/>
                <a:cs typeface="Helvetica Neue"/>
                <a:sym typeface="Helvetica Neue"/>
              </a:rPr>
              <a:t>Birth</a:t>
            </a:r>
            <a:r>
              <a:rPr lang="es-ES" sz="2400" i="1" kern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400" i="1" kern="0" dirty="0" err="1">
                <a:latin typeface="Helvetica Neue"/>
                <a:ea typeface="Helvetica Neue"/>
                <a:cs typeface="Helvetica Neue"/>
                <a:sym typeface="Helvetica Neue"/>
              </a:rPr>
              <a:t>Rates</a:t>
            </a:r>
            <a:r>
              <a:rPr lang="es-ES" sz="2400" i="1" kern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ctr" defTabSz="914400">
              <a:buSzPts val="1800"/>
            </a:pPr>
            <a:r>
              <a:rPr lang="es-ES" sz="2400" i="1" kern="0" dirty="0"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lang="es-ES" sz="2400" i="1" kern="0" dirty="0" err="1">
                <a:latin typeface="Helvetica Neue"/>
                <a:ea typeface="Helvetica Neue"/>
                <a:cs typeface="Helvetica Neue"/>
                <a:sym typeface="Helvetica Neue"/>
              </a:rPr>
              <a:t>Euploid</a:t>
            </a:r>
            <a:r>
              <a:rPr lang="es-ES" sz="2400" i="1" kern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" sz="2400" i="1" kern="0" dirty="0" err="1">
                <a:latin typeface="Helvetica Neue"/>
                <a:ea typeface="Helvetica Neue"/>
                <a:cs typeface="Helvetica Neue"/>
                <a:sym typeface="Helvetica Neue"/>
              </a:rPr>
              <a:t>Embryos</a:t>
            </a:r>
            <a:endParaRPr lang="es-ES" sz="2400" i="1" kern="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926811-1E09-AB44-B4D9-27A76067AD93}"/>
              </a:ext>
            </a:extLst>
          </p:cNvPr>
          <p:cNvSpPr txBox="1"/>
          <p:nvPr/>
        </p:nvSpPr>
        <p:spPr>
          <a:xfrm>
            <a:off x="8819147" y="6376737"/>
            <a:ext cx="28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Pirtea</a:t>
            </a:r>
            <a:r>
              <a:rPr lang="es-ES" dirty="0"/>
              <a:t> P et al, ASRM 2019</a:t>
            </a:r>
          </a:p>
        </p:txBody>
      </p:sp>
    </p:spTree>
    <p:extLst>
      <p:ext uri="{BB962C8B-B14F-4D97-AF65-F5344CB8AC3E}">
        <p14:creationId xmlns:p14="http://schemas.microsoft.com/office/powerpoint/2010/main" val="18197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2957 -0.0020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737" y="253558"/>
            <a:ext cx="10515600" cy="558140"/>
          </a:xfrm>
        </p:spPr>
        <p:txBody>
          <a:bodyPr>
            <a:noAutofit/>
          </a:bodyPr>
          <a:lstStyle/>
          <a:p>
            <a:pPr algn="ctr"/>
            <a:r>
              <a:rPr lang="es-ES_tradnl" sz="2800" dirty="0" err="1"/>
              <a:t>How</a:t>
            </a:r>
            <a:r>
              <a:rPr lang="es-ES_tradnl" sz="2800" dirty="0"/>
              <a:t> to </a:t>
            </a:r>
            <a:r>
              <a:rPr lang="es-ES_tradnl" sz="2800" dirty="0" err="1"/>
              <a:t>manage</a:t>
            </a:r>
            <a:r>
              <a:rPr lang="es-ES_tradnl" sz="2800" dirty="0"/>
              <a:t> </a:t>
            </a:r>
            <a:r>
              <a:rPr lang="es-ES_tradnl" sz="2800" dirty="0" err="1"/>
              <a:t>failed</a:t>
            </a:r>
            <a:r>
              <a:rPr lang="es-ES_tradnl" sz="2800" dirty="0"/>
              <a:t> </a:t>
            </a:r>
            <a:r>
              <a:rPr lang="es-ES_tradnl" sz="2800" dirty="0" err="1"/>
              <a:t>implantation</a:t>
            </a:r>
            <a:r>
              <a:rPr lang="es-ES_tradnl" sz="2800" dirty="0"/>
              <a:t> </a:t>
            </a:r>
            <a:br>
              <a:rPr lang="es-ES_tradnl" sz="2800" dirty="0"/>
            </a:br>
            <a:r>
              <a:rPr lang="es-ES_tradnl" sz="2800" dirty="0" err="1"/>
              <a:t>from</a:t>
            </a:r>
            <a:r>
              <a:rPr lang="es-ES_tradnl" sz="2800" dirty="0"/>
              <a:t> </a:t>
            </a:r>
            <a:r>
              <a:rPr lang="es-ES_tradnl" sz="2800" dirty="0" err="1"/>
              <a:t>an</a:t>
            </a:r>
            <a:r>
              <a:rPr lang="es-ES_tradnl" sz="2800" dirty="0"/>
              <a:t> </a:t>
            </a:r>
            <a:r>
              <a:rPr lang="es-ES_tradnl" sz="2800" dirty="0" err="1"/>
              <a:t>uterine</a:t>
            </a:r>
            <a:r>
              <a:rPr lang="es-ES_tradnl" sz="2800" dirty="0"/>
              <a:t> </a:t>
            </a:r>
            <a:r>
              <a:rPr lang="es-ES_tradnl" sz="2800" dirty="0" err="1"/>
              <a:t>perspective</a:t>
            </a:r>
            <a:r>
              <a:rPr lang="es-ES_tradnl" sz="2800" dirty="0"/>
              <a:t>?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056CEC9-9145-43EE-A16C-8A1599E5954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76749" y="1540277"/>
            <a:ext cx="10944227" cy="46800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3600" dirty="0"/>
              <a:t>Ultrasound evaluation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3600" dirty="0"/>
              <a:t>Hysteroscopy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3600" dirty="0"/>
              <a:t>Endometrial scratching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3600" dirty="0"/>
              <a:t>Endometrial transcriptomics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3600" dirty="0"/>
              <a:t>Microbiome analysis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GB" sz="3600" dirty="0"/>
          </a:p>
          <a:p>
            <a:pPr marL="0" indent="0">
              <a:lnSpc>
                <a:spcPct val="150000"/>
              </a:lnSpc>
              <a:buNone/>
            </a:pPr>
            <a:endParaRPr lang="en-GB" sz="36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8482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621629" y="1141556"/>
            <a:ext cx="6421236" cy="39040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3791745" y="404665"/>
            <a:ext cx="8207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x-none" sz="2800" dirty="0">
                <a:latin typeface="Arial" charset="0"/>
                <a:cs typeface="Arial" charset="0"/>
              </a:rPr>
              <a:t>The role of ultrasound: </a:t>
            </a:r>
          </a:p>
          <a:p>
            <a:pPr eaLnBrk="1" hangingPunct="1"/>
            <a:r>
              <a:rPr lang="en-GB" altLang="x-none" sz="2800" dirty="0">
                <a:latin typeface="Arial" charset="0"/>
                <a:cs typeface="Arial" charset="0"/>
              </a:rPr>
              <a:t>Features of adenomyosis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62953" y="2631677"/>
            <a:ext cx="93815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s-ES_tradnl" sz="3200" dirty="0" err="1"/>
              <a:t>Asymmetrical</a:t>
            </a:r>
            <a:r>
              <a:rPr lang="es-ES_tradnl" sz="3200" dirty="0"/>
              <a:t> </a:t>
            </a:r>
            <a:r>
              <a:rPr lang="es-ES_tradnl" sz="3200" dirty="0" err="1"/>
              <a:t>myometrial</a:t>
            </a:r>
            <a:r>
              <a:rPr lang="es-ES_tradnl" sz="3200" dirty="0"/>
              <a:t> </a:t>
            </a:r>
            <a:r>
              <a:rPr lang="es-ES_tradnl" sz="3200" dirty="0" err="1"/>
              <a:t>thickening</a:t>
            </a:r>
            <a:r>
              <a:rPr lang="es-ES_tradnl" sz="3200" dirty="0"/>
              <a:t>  </a:t>
            </a:r>
            <a:r>
              <a:rPr lang="es-ES_tradnl" sz="2000" dirty="0"/>
              <a:t>(</a:t>
            </a:r>
            <a:r>
              <a:rPr lang="es-ES_tradnl" sz="2000" dirty="0" err="1"/>
              <a:t>not</a:t>
            </a:r>
            <a:r>
              <a:rPr lang="es-ES_tradnl" sz="2000" dirty="0"/>
              <a:t> </a:t>
            </a:r>
            <a:r>
              <a:rPr lang="es-ES_tradnl" sz="2000" dirty="0" err="1"/>
              <a:t>caused</a:t>
            </a:r>
            <a:r>
              <a:rPr lang="es-ES_tradnl" sz="2000" dirty="0"/>
              <a:t> </a:t>
            </a:r>
            <a:r>
              <a:rPr lang="es-ES_tradnl" sz="2000" dirty="0" err="1"/>
              <a:t>by</a:t>
            </a:r>
            <a:r>
              <a:rPr lang="es-ES_tradnl" sz="2000" dirty="0"/>
              <a:t> </a:t>
            </a:r>
            <a:r>
              <a:rPr lang="es-ES_tradnl" sz="2000" dirty="0" err="1"/>
              <a:t>fibroids</a:t>
            </a:r>
            <a:r>
              <a:rPr lang="es-ES_tradnl" sz="2000" dirty="0"/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s-ES_tradnl" sz="3200" dirty="0" err="1"/>
              <a:t>Parallel</a:t>
            </a:r>
            <a:r>
              <a:rPr lang="es-ES_tradnl" sz="3200" dirty="0"/>
              <a:t> </a:t>
            </a:r>
            <a:r>
              <a:rPr lang="es-ES_tradnl" sz="3200" dirty="0" err="1"/>
              <a:t>shadowing</a:t>
            </a:r>
            <a:endParaRPr lang="es-ES_tradnl" sz="3200" dirty="0"/>
          </a:p>
          <a:p>
            <a:pPr marL="457200" indent="-457200">
              <a:buFont typeface="Arial" charset="0"/>
              <a:buChar char="•"/>
            </a:pPr>
            <a:r>
              <a:rPr lang="es-ES_tradnl" sz="3200" dirty="0"/>
              <a:t>Linear </a:t>
            </a:r>
            <a:r>
              <a:rPr lang="es-ES_tradnl" sz="3200" dirty="0" err="1"/>
              <a:t>striations</a:t>
            </a:r>
            <a:endParaRPr lang="es-ES_tradnl" sz="3200" dirty="0"/>
          </a:p>
          <a:p>
            <a:pPr marL="457200" indent="-457200">
              <a:buFont typeface="Arial" charset="0"/>
              <a:buChar char="•"/>
            </a:pPr>
            <a:r>
              <a:rPr lang="es-ES_tradnl" sz="3200" dirty="0" err="1"/>
              <a:t>Myometrial</a:t>
            </a:r>
            <a:r>
              <a:rPr lang="es-ES_tradnl" sz="3200" dirty="0"/>
              <a:t> </a:t>
            </a:r>
            <a:r>
              <a:rPr lang="es-ES_tradnl" sz="3200" dirty="0" err="1"/>
              <a:t>cysts</a:t>
            </a:r>
            <a:endParaRPr lang="es-ES_tradnl" sz="3200" dirty="0"/>
          </a:p>
          <a:p>
            <a:pPr marL="457200" indent="-457200">
              <a:buFont typeface="Arial" charset="0"/>
              <a:buChar char="•"/>
            </a:pPr>
            <a:r>
              <a:rPr lang="es-ES_tradnl" sz="3200" dirty="0" err="1"/>
              <a:t>Hyperechoic</a:t>
            </a:r>
            <a:r>
              <a:rPr lang="es-ES_tradnl" sz="3200" dirty="0"/>
              <a:t> </a:t>
            </a:r>
            <a:r>
              <a:rPr lang="es-ES_tradnl" sz="3200" dirty="0" err="1"/>
              <a:t>islands</a:t>
            </a:r>
            <a:endParaRPr lang="es-ES_tradnl" sz="3200" dirty="0"/>
          </a:p>
          <a:p>
            <a:pPr marL="457200" indent="-457200">
              <a:buFont typeface="Arial" charset="0"/>
              <a:buChar char="•"/>
            </a:pPr>
            <a:r>
              <a:rPr lang="es-ES_tradnl" sz="3200" dirty="0" err="1"/>
              <a:t>Adenomyoma</a:t>
            </a:r>
            <a:r>
              <a:rPr lang="es-ES_tradnl" sz="3200" dirty="0"/>
              <a:t>: </a:t>
            </a:r>
            <a:r>
              <a:rPr lang="es-ES_tradnl" sz="2000" dirty="0" err="1"/>
              <a:t>ill-defined</a:t>
            </a:r>
            <a:r>
              <a:rPr lang="es-ES_tradnl" sz="2000" dirty="0"/>
              <a:t> nodular </a:t>
            </a:r>
            <a:r>
              <a:rPr lang="es-ES_tradnl" sz="2000" dirty="0" err="1"/>
              <a:t>heterogeneous</a:t>
            </a:r>
            <a:r>
              <a:rPr lang="es-ES_tradnl" sz="2000" dirty="0"/>
              <a:t> </a:t>
            </a:r>
            <a:r>
              <a:rPr lang="es-ES_tradnl" sz="2000" dirty="0" err="1"/>
              <a:t>myometrial</a:t>
            </a:r>
            <a:r>
              <a:rPr lang="es-ES_tradnl" sz="2000" dirty="0"/>
              <a:t> </a:t>
            </a:r>
            <a:r>
              <a:rPr lang="es-ES_tradnl" sz="2000" dirty="0" err="1"/>
              <a:t>mass</a:t>
            </a:r>
            <a:endParaRPr lang="es-ES_tradnl" sz="2000" dirty="0"/>
          </a:p>
          <a:p>
            <a:pPr marL="457200" indent="-457200">
              <a:buFont typeface="Arial" charset="0"/>
              <a:buChar char="•"/>
            </a:pPr>
            <a:r>
              <a:rPr lang="es-ES_tradnl" sz="3200" dirty="0"/>
              <a:t>Irregular endometrial-</a:t>
            </a:r>
            <a:r>
              <a:rPr lang="es-ES_tradnl" sz="3200" dirty="0" err="1"/>
              <a:t>myometrial</a:t>
            </a:r>
            <a:r>
              <a:rPr lang="es-ES_tradnl" sz="3200" dirty="0"/>
              <a:t> </a:t>
            </a:r>
            <a:r>
              <a:rPr lang="es-ES_tradnl" sz="3200" dirty="0" err="1"/>
              <a:t>junction</a:t>
            </a:r>
            <a:endParaRPr lang="es-ES_tradnl" sz="32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2904564" y="1505513"/>
            <a:ext cx="6633883" cy="860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7 </a:t>
            </a:r>
            <a:r>
              <a:rPr lang="es-ES_tradnl" sz="3200" b="1" dirty="0" err="1"/>
              <a:t>ultrasound</a:t>
            </a:r>
            <a:r>
              <a:rPr lang="es-ES_tradnl" sz="3200" b="1" dirty="0"/>
              <a:t> </a:t>
            </a:r>
            <a:r>
              <a:rPr lang="es-ES_tradnl" sz="3200" b="1" dirty="0" err="1"/>
              <a:t>features</a:t>
            </a:r>
            <a:r>
              <a:rPr lang="es-ES_tradnl" sz="3200" b="1" dirty="0"/>
              <a:t> - Adenomyosis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229600" y="6436659"/>
            <a:ext cx="320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Naftalin</a:t>
            </a:r>
            <a:r>
              <a:rPr lang="es-ES_tradnl" dirty="0"/>
              <a:t> et al. </a:t>
            </a:r>
            <a:r>
              <a:rPr lang="es-ES_tradnl" dirty="0" err="1"/>
              <a:t>Hum</a:t>
            </a:r>
            <a:r>
              <a:rPr lang="es-ES_tradnl" dirty="0"/>
              <a:t> </a:t>
            </a:r>
            <a:r>
              <a:rPr lang="es-ES_tradnl" dirty="0" err="1"/>
              <a:t>Reprod</a:t>
            </a:r>
            <a:r>
              <a:rPr lang="es-ES_tradnl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327810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36" y="17929"/>
            <a:ext cx="9230032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rot="16200000">
            <a:off x="9965109" y="4631108"/>
            <a:ext cx="408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Puente et al. </a:t>
            </a:r>
            <a:r>
              <a:rPr lang="es-ES_tradnl" dirty="0" err="1"/>
              <a:t>Reprod</a:t>
            </a:r>
            <a:r>
              <a:rPr lang="es-ES_tradnl" dirty="0"/>
              <a:t> </a:t>
            </a:r>
            <a:r>
              <a:rPr lang="es-ES_tradnl" dirty="0" err="1"/>
              <a:t>Biol</a:t>
            </a:r>
            <a:r>
              <a:rPr lang="es-ES_tradnl" dirty="0"/>
              <a:t> </a:t>
            </a:r>
            <a:r>
              <a:rPr lang="es-ES_tradnl" dirty="0" err="1"/>
              <a:t>Endocrinol</a:t>
            </a:r>
            <a:r>
              <a:rPr lang="es-ES_tradnl" dirty="0"/>
              <a:t> 2016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2384613" y="2104913"/>
            <a:ext cx="3191434" cy="2884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Globulous</a:t>
            </a:r>
            <a:r>
              <a:rPr lang="es-ES_tradnl" dirty="0"/>
              <a:t> </a:t>
            </a:r>
            <a:r>
              <a:rPr lang="es-ES_tradnl" dirty="0" err="1"/>
              <a:t>aspect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uterus</a:t>
            </a: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5629828" y="2113622"/>
            <a:ext cx="2026023" cy="2976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Uterine</a:t>
            </a:r>
            <a:r>
              <a:rPr lang="es-ES_tradnl" dirty="0"/>
              <a:t> </a:t>
            </a:r>
            <a:r>
              <a:rPr lang="es-ES_tradnl" dirty="0" err="1"/>
              <a:t>asymmetry</a:t>
            </a:r>
            <a:r>
              <a:rPr lang="es-ES_tradnl" dirty="0"/>
              <a:t>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7709632" y="2113622"/>
            <a:ext cx="3564361" cy="29762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Heterogeneous</a:t>
            </a:r>
            <a:r>
              <a:rPr lang="es-ES_tradnl" dirty="0"/>
              <a:t> </a:t>
            </a:r>
            <a:r>
              <a:rPr lang="es-ES_tradnl" dirty="0" err="1"/>
              <a:t>myometrial</a:t>
            </a:r>
            <a:r>
              <a:rPr lang="es-ES_tradnl" dirty="0"/>
              <a:t> </a:t>
            </a:r>
            <a:r>
              <a:rPr lang="es-ES_tradnl" dirty="0" err="1"/>
              <a:t>texture</a:t>
            </a:r>
            <a:endParaRPr lang="es-ES_tradnl" dirty="0"/>
          </a:p>
        </p:txBody>
      </p:sp>
      <p:sp>
        <p:nvSpPr>
          <p:cNvPr id="8" name="Rectángulo redondeado 7"/>
          <p:cNvSpPr/>
          <p:nvPr/>
        </p:nvSpPr>
        <p:spPr>
          <a:xfrm>
            <a:off x="3137639" y="4231340"/>
            <a:ext cx="1775018" cy="23103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Linear </a:t>
            </a:r>
            <a:r>
              <a:rPr lang="es-ES_tradnl" dirty="0" err="1"/>
              <a:t>striations</a:t>
            </a:r>
            <a:endParaRPr lang="es-ES_tradnl" dirty="0"/>
          </a:p>
        </p:txBody>
      </p:sp>
      <p:sp>
        <p:nvSpPr>
          <p:cNvPr id="9" name="Rectángulo redondeado 8"/>
          <p:cNvSpPr/>
          <p:nvPr/>
        </p:nvSpPr>
        <p:spPr>
          <a:xfrm>
            <a:off x="5719471" y="4231340"/>
            <a:ext cx="2223261" cy="27559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Intramyometrial</a:t>
            </a:r>
            <a:r>
              <a:rPr lang="es-ES_tradnl" dirty="0"/>
              <a:t> </a:t>
            </a:r>
            <a:r>
              <a:rPr lang="es-ES_tradnl" dirty="0" err="1"/>
              <a:t>cysts</a:t>
            </a:r>
            <a:endParaRPr lang="es-ES_tradnl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354790" y="4230190"/>
            <a:ext cx="2686124" cy="27674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Hyperechogenic</a:t>
            </a:r>
            <a:r>
              <a:rPr lang="es-ES_tradnl" dirty="0"/>
              <a:t> </a:t>
            </a:r>
            <a:r>
              <a:rPr lang="es-ES_tradnl" dirty="0" err="1"/>
              <a:t>nodules</a:t>
            </a:r>
            <a:endParaRPr lang="es-ES_tradnl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2682086" y="6443826"/>
            <a:ext cx="2686124" cy="27674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Hyperechogenic</a:t>
            </a:r>
            <a:r>
              <a:rPr lang="es-ES_tradnl" dirty="0"/>
              <a:t> </a:t>
            </a:r>
            <a:r>
              <a:rPr lang="es-ES_tradnl" dirty="0" err="1"/>
              <a:t>nodules</a:t>
            </a:r>
            <a:endParaRPr lang="es-ES_tradnl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5576047" y="6443826"/>
            <a:ext cx="2686124" cy="27674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Hyperechogenic</a:t>
            </a:r>
            <a:r>
              <a:rPr lang="es-ES_tradnl" dirty="0"/>
              <a:t> </a:t>
            </a:r>
            <a:r>
              <a:rPr lang="es-ES_tradnl" dirty="0" err="1"/>
              <a:t>nodules</a:t>
            </a:r>
            <a:endParaRPr lang="es-ES_tradnl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8354790" y="6443826"/>
            <a:ext cx="2686124" cy="27674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/>
              <a:t>Adenomyoma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2098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621629" y="1141556"/>
            <a:ext cx="6421236" cy="39040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29" y="1336759"/>
            <a:ext cx="4013200" cy="1676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86" y="2204864"/>
            <a:ext cx="5937414" cy="426580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231905" y="6525344"/>
            <a:ext cx="3966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/>
              <a:t>Mavrelos</a:t>
            </a:r>
            <a:r>
              <a:rPr lang="es-ES_tradnl" sz="1600" dirty="0"/>
              <a:t> et al, </a:t>
            </a:r>
            <a:r>
              <a:rPr lang="es-ES_tradnl" sz="1600" dirty="0" err="1"/>
              <a:t>RBMOnline</a:t>
            </a:r>
            <a:r>
              <a:rPr lang="es-ES_tradnl" sz="1600" dirty="0"/>
              <a:t> 2017; 35: 549-554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78B3069-A254-924F-B7EB-21E4BB357CAE}"/>
              </a:ext>
            </a:extLst>
          </p:cNvPr>
          <p:cNvSpPr txBox="1">
            <a:spLocks/>
          </p:cNvSpPr>
          <p:nvPr/>
        </p:nvSpPr>
        <p:spPr bwMode="auto">
          <a:xfrm>
            <a:off x="3791745" y="404665"/>
            <a:ext cx="8207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x-none" sz="2800" dirty="0">
                <a:latin typeface="Arial" charset="0"/>
                <a:cs typeface="Arial" charset="0"/>
              </a:rPr>
              <a:t>The role of ultrasound: </a:t>
            </a:r>
          </a:p>
          <a:p>
            <a:pPr eaLnBrk="1" hangingPunct="1"/>
            <a:r>
              <a:rPr lang="en-GB" altLang="x-none" sz="2800" dirty="0">
                <a:latin typeface="Arial" charset="0"/>
                <a:cs typeface="Arial" charset="0"/>
              </a:rPr>
              <a:t>Features of adenomyosis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566079" y="2398426"/>
            <a:ext cx="323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/>
              <a:t>Probability</a:t>
            </a:r>
            <a:r>
              <a:rPr lang="es-ES_tradnl" b="1" dirty="0"/>
              <a:t> of </a:t>
            </a:r>
            <a:r>
              <a:rPr lang="es-ES_tradnl" b="1" dirty="0" err="1"/>
              <a:t>clinical</a:t>
            </a:r>
            <a:r>
              <a:rPr lang="es-ES_tradnl" b="1" dirty="0"/>
              <a:t> </a:t>
            </a:r>
            <a:r>
              <a:rPr lang="es-ES_tradnl" b="1" dirty="0" err="1"/>
              <a:t>pregnancy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86156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621629" y="1141556"/>
            <a:ext cx="6421236" cy="39040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78B3069-A254-924F-B7EB-21E4BB357CAE}"/>
              </a:ext>
            </a:extLst>
          </p:cNvPr>
          <p:cNvSpPr txBox="1">
            <a:spLocks/>
          </p:cNvSpPr>
          <p:nvPr/>
        </p:nvSpPr>
        <p:spPr bwMode="auto">
          <a:xfrm>
            <a:off x="3791745" y="404665"/>
            <a:ext cx="8207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x-none" sz="2800" dirty="0">
                <a:latin typeface="Arial" charset="0"/>
                <a:cs typeface="Arial" charset="0"/>
              </a:rPr>
              <a:t>Adenomyosis and implantation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1568150" y="1617728"/>
            <a:ext cx="5550670" cy="43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444" tIns="31222" rIns="62444" bIns="312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2"/>
                </a:solidFill>
              </a:rPr>
              <a:t>Is there any </a:t>
            </a:r>
            <a:r>
              <a:rPr lang="en-US" dirty="0" err="1">
                <a:solidFill>
                  <a:schemeClr val="tx2"/>
                </a:solidFill>
              </a:rPr>
              <a:t>disregulation</a:t>
            </a:r>
            <a:r>
              <a:rPr lang="en-US" dirty="0">
                <a:solidFill>
                  <a:schemeClr val="tx2"/>
                </a:solidFill>
              </a:rPr>
              <a:t> of WOI gene?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620112" y="6488668"/>
            <a:ext cx="298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Martinez</a:t>
            </a:r>
            <a:r>
              <a:rPr lang="es-ES_tradnl" dirty="0"/>
              <a:t>-Conejero et al. 2011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6788"/>
            <a:ext cx="4686300" cy="38481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21" y="2999768"/>
            <a:ext cx="4851400" cy="22098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118820" y="5209568"/>
            <a:ext cx="94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controls</a:t>
            </a:r>
            <a:endParaRPr lang="es-ES_tradn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179859" y="5209568"/>
            <a:ext cx="141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adenomyosis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660571" y="5771959"/>
            <a:ext cx="23103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_tradnl" b="1" dirty="0"/>
              <a:t>34 </a:t>
            </a:r>
            <a:r>
              <a:rPr lang="es-ES_tradnl" b="1" dirty="0" err="1"/>
              <a:t>dysregulated</a:t>
            </a:r>
            <a:r>
              <a:rPr lang="es-ES_tradnl" b="1" dirty="0"/>
              <a:t> genes</a:t>
            </a:r>
          </a:p>
        </p:txBody>
      </p:sp>
    </p:spTree>
    <p:extLst>
      <p:ext uri="{BB962C8B-B14F-4D97-AF65-F5344CB8AC3E}">
        <p14:creationId xmlns:p14="http://schemas.microsoft.com/office/powerpoint/2010/main" val="1408340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621629" y="1141556"/>
            <a:ext cx="6421236" cy="39040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7256072" y="6150411"/>
            <a:ext cx="3750041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s-ES_tradnl" altLang="es-E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El-</a:t>
            </a:r>
            <a:r>
              <a:rPr lang="es-ES_tradnl" altLang="es-ES" sz="16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Toukhy</a:t>
            </a:r>
            <a:r>
              <a:rPr lang="es-ES_tradnl" altLang="es-E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 et al. </a:t>
            </a:r>
            <a:r>
              <a:rPr lang="es-ES_tradnl" altLang="es-ES" sz="16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Lancet</a:t>
            </a:r>
            <a:r>
              <a:rPr lang="es-ES_tradnl" altLang="es-E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fr-FR" altLang="es-ES" sz="1600" dirty="0">
                <a:solidFill>
                  <a:schemeClr val="tx1"/>
                </a:solidFill>
                <a:latin typeface="+mn-lt"/>
              </a:rPr>
              <a:t>2016; 387: 2614-21</a:t>
            </a:r>
            <a:endParaRPr lang="es-ES" altLang="es-ES" sz="16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484313"/>
            <a:ext cx="7312025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80179" y="73140"/>
            <a:ext cx="7704137" cy="9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2800" b="1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Uterine evaluation in failed ART: The role of Hysteroscopy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61636" y="1531962"/>
            <a:ext cx="1821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b="1" dirty="0"/>
              <a:t>TROPHY trial</a:t>
            </a:r>
          </a:p>
          <a:p>
            <a:pPr algn="ctr"/>
            <a:r>
              <a:rPr lang="es-ES_tradnl" sz="2400" b="1" dirty="0" err="1"/>
              <a:t>The</a:t>
            </a:r>
            <a:r>
              <a:rPr lang="es-ES_tradnl" sz="2400" b="1" dirty="0"/>
              <a:t> </a:t>
            </a:r>
            <a:r>
              <a:rPr lang="es-ES_tradnl" sz="2400" b="1" dirty="0" err="1"/>
              <a:t>Lancet</a:t>
            </a:r>
            <a:endParaRPr lang="es-ES_tradnl" sz="2400" b="1" dirty="0"/>
          </a:p>
          <a:p>
            <a:pPr algn="ctr"/>
            <a:r>
              <a:rPr lang="es-ES_tradnl" sz="2400" b="1" dirty="0"/>
              <a:t>2016</a:t>
            </a:r>
          </a:p>
        </p:txBody>
      </p:sp>
      <p:sp>
        <p:nvSpPr>
          <p:cNvPr id="6" name="CuadroTexto 5"/>
          <p:cNvSpPr txBox="1"/>
          <p:nvPr/>
        </p:nvSpPr>
        <p:spPr>
          <a:xfrm rot="19878202">
            <a:off x="4000212" y="3102548"/>
            <a:ext cx="44455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9600" b="1">
                <a:solidFill>
                  <a:srgbClr val="FD7A68"/>
                </a:solidFill>
              </a:rPr>
              <a:t>USELESS</a:t>
            </a:r>
          </a:p>
        </p:txBody>
      </p:sp>
    </p:spTree>
    <p:extLst>
      <p:ext uri="{BB962C8B-B14F-4D97-AF65-F5344CB8AC3E}">
        <p14:creationId xmlns:p14="http://schemas.microsoft.com/office/powerpoint/2010/main" val="288973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621629" y="1141556"/>
            <a:ext cx="6421236" cy="39040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7160631" y="6547862"/>
            <a:ext cx="3070432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s-ES_tradnl" altLang="es-ES" sz="16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Lensen</a:t>
            </a:r>
            <a:r>
              <a:rPr lang="es-ES_tradnl" altLang="es-E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 et al. NEJM 2019</a:t>
            </a:r>
            <a:r>
              <a:rPr lang="fr-FR" altLang="es-ES" sz="1600" dirty="0">
                <a:solidFill>
                  <a:schemeClr val="tx1"/>
                </a:solidFill>
                <a:latin typeface="+mn-lt"/>
              </a:rPr>
              <a:t>; 380: 325</a:t>
            </a:r>
            <a:endParaRPr lang="es-ES" altLang="es-ES" sz="16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E874E0D-1329-6D4F-9F07-1D04B5946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375" y="1336759"/>
            <a:ext cx="7033238" cy="507998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26926" y="346439"/>
            <a:ext cx="770413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sz="2800" b="1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Endometrial “scratching”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2157091" y="2413416"/>
            <a:ext cx="659567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lecha derecha 7"/>
          <p:cNvSpPr/>
          <p:nvPr/>
        </p:nvSpPr>
        <p:spPr>
          <a:xfrm>
            <a:off x="2157090" y="3554814"/>
            <a:ext cx="659567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lecha derecha 8"/>
          <p:cNvSpPr/>
          <p:nvPr/>
        </p:nvSpPr>
        <p:spPr>
          <a:xfrm>
            <a:off x="2185000" y="5476053"/>
            <a:ext cx="659567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 rot="19878202">
            <a:off x="4000212" y="3102548"/>
            <a:ext cx="44455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9600" b="1">
                <a:solidFill>
                  <a:srgbClr val="FFC000"/>
                </a:solidFill>
              </a:rPr>
              <a:t>USELESS</a:t>
            </a:r>
          </a:p>
        </p:txBody>
      </p:sp>
    </p:spTree>
    <p:extLst>
      <p:ext uri="{BB962C8B-B14F-4D97-AF65-F5344CB8AC3E}">
        <p14:creationId xmlns:p14="http://schemas.microsoft.com/office/powerpoint/2010/main" val="16276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737" y="253558"/>
            <a:ext cx="10515600" cy="558140"/>
          </a:xfrm>
        </p:spPr>
        <p:txBody>
          <a:bodyPr>
            <a:noAutofit/>
          </a:bodyPr>
          <a:lstStyle/>
          <a:p>
            <a:pPr algn="ctr"/>
            <a:r>
              <a:rPr lang="es-ES_tradnl" sz="2800" dirty="0" err="1"/>
              <a:t>How</a:t>
            </a:r>
            <a:r>
              <a:rPr lang="es-ES_tradnl" sz="2800" dirty="0"/>
              <a:t> to </a:t>
            </a:r>
            <a:r>
              <a:rPr lang="es-ES_tradnl" sz="2800" dirty="0" err="1"/>
              <a:t>manage</a:t>
            </a:r>
            <a:r>
              <a:rPr lang="es-ES_tradnl" sz="2800" dirty="0"/>
              <a:t> </a:t>
            </a:r>
            <a:r>
              <a:rPr lang="es-ES_tradnl" sz="2800" dirty="0" err="1"/>
              <a:t>failed</a:t>
            </a:r>
            <a:r>
              <a:rPr lang="es-ES_tradnl" sz="2800" dirty="0"/>
              <a:t> </a:t>
            </a:r>
            <a:r>
              <a:rPr lang="es-ES_tradnl" sz="2800" dirty="0" err="1"/>
              <a:t>implantation</a:t>
            </a:r>
            <a:r>
              <a:rPr lang="es-ES_tradnl" sz="2800" dirty="0"/>
              <a:t> </a:t>
            </a:r>
            <a:br>
              <a:rPr lang="es-ES_tradnl" sz="2800" dirty="0"/>
            </a:br>
            <a:r>
              <a:rPr lang="es-ES_tradnl" sz="2800" dirty="0" err="1"/>
              <a:t>from</a:t>
            </a:r>
            <a:r>
              <a:rPr lang="es-ES_tradnl" sz="2800" dirty="0"/>
              <a:t> </a:t>
            </a:r>
            <a:r>
              <a:rPr lang="es-ES_tradnl" sz="2800" dirty="0" err="1"/>
              <a:t>an</a:t>
            </a:r>
            <a:r>
              <a:rPr lang="es-ES_tradnl" sz="2800" dirty="0"/>
              <a:t> </a:t>
            </a:r>
            <a:r>
              <a:rPr lang="es-ES_tradnl" sz="2800" dirty="0" err="1"/>
              <a:t>uterine</a:t>
            </a:r>
            <a:r>
              <a:rPr lang="es-ES_tradnl" sz="2800" dirty="0"/>
              <a:t> </a:t>
            </a:r>
            <a:r>
              <a:rPr lang="es-ES_tradnl" sz="2800" dirty="0" err="1"/>
              <a:t>perspective</a:t>
            </a:r>
            <a:r>
              <a:rPr lang="es-ES_tradnl" sz="2800" dirty="0"/>
              <a:t>?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056CEC9-9145-43EE-A16C-8A1599E5954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76749" y="1540277"/>
            <a:ext cx="10944227" cy="46800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3600" dirty="0"/>
              <a:t>Endometrial transcriptomics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218" dirty="0"/>
              <a:t>Different commercially available tests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218" dirty="0"/>
              <a:t>No independent, well-done study published</a:t>
            </a:r>
          </a:p>
          <a:p>
            <a:pPr marL="0" indent="0">
              <a:lnSpc>
                <a:spcPct val="150000"/>
              </a:lnSpc>
              <a:buNone/>
            </a:pPr>
            <a:endParaRPr lang="en-GB" sz="36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4574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5">
            <a:extLst>
              <a:ext uri="{FF2B5EF4-FFF2-40B4-BE49-F238E27FC236}">
                <a16:creationId xmlns:a16="http://schemas.microsoft.com/office/drawing/2014/main" id="{004CA8D0-75DE-9547-9F3F-2C66F884A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4" y="344874"/>
            <a:ext cx="8816975" cy="5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7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altLang="es-ES" sz="3600" b="1" dirty="0">
                <a:solidFill>
                  <a:prstClr val="white"/>
                </a:solidFill>
                <a:latin typeface="Arial" panose="020B0604020202020204" pitchFamily="34" charset="0"/>
              </a:rPr>
              <a:t>The process of implantation</a:t>
            </a:r>
            <a:endParaRPr kumimoji="0" lang="en-GB" alt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05D71-EBFE-BA4E-8822-49602BB65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7263" y="1192642"/>
            <a:ext cx="6364705" cy="5320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183443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737" y="253558"/>
            <a:ext cx="10515600" cy="558140"/>
          </a:xfrm>
        </p:spPr>
        <p:txBody>
          <a:bodyPr>
            <a:noAutofit/>
          </a:bodyPr>
          <a:lstStyle/>
          <a:p>
            <a:pPr algn="ctr"/>
            <a:r>
              <a:rPr lang="es-ES_tradnl" sz="2800" dirty="0" err="1"/>
              <a:t>How</a:t>
            </a:r>
            <a:r>
              <a:rPr lang="es-ES_tradnl" sz="2800" dirty="0"/>
              <a:t> to </a:t>
            </a:r>
            <a:r>
              <a:rPr lang="es-ES_tradnl" sz="2800" dirty="0" err="1"/>
              <a:t>manage</a:t>
            </a:r>
            <a:r>
              <a:rPr lang="es-ES_tradnl" sz="2800" dirty="0"/>
              <a:t> </a:t>
            </a:r>
            <a:r>
              <a:rPr lang="es-ES_tradnl" sz="2800" dirty="0" err="1"/>
              <a:t>failed</a:t>
            </a:r>
            <a:r>
              <a:rPr lang="es-ES_tradnl" sz="2800" dirty="0"/>
              <a:t> </a:t>
            </a:r>
            <a:r>
              <a:rPr lang="es-ES_tradnl" sz="2800" dirty="0" err="1"/>
              <a:t>implantation</a:t>
            </a:r>
            <a:r>
              <a:rPr lang="es-ES_tradnl" sz="2800" dirty="0"/>
              <a:t> </a:t>
            </a:r>
            <a:br>
              <a:rPr lang="es-ES_tradnl" sz="2800" dirty="0"/>
            </a:br>
            <a:r>
              <a:rPr lang="es-ES_tradnl" sz="2800" dirty="0" err="1"/>
              <a:t>from</a:t>
            </a:r>
            <a:r>
              <a:rPr lang="es-ES_tradnl" sz="2800" dirty="0"/>
              <a:t> </a:t>
            </a:r>
            <a:r>
              <a:rPr lang="es-ES_tradnl" sz="2800" dirty="0" err="1"/>
              <a:t>an</a:t>
            </a:r>
            <a:r>
              <a:rPr lang="es-ES_tradnl" sz="2800" dirty="0"/>
              <a:t> </a:t>
            </a:r>
            <a:r>
              <a:rPr lang="es-ES_tradnl" sz="2800" dirty="0" err="1"/>
              <a:t>uterine</a:t>
            </a:r>
            <a:r>
              <a:rPr lang="es-ES_tradnl" sz="2800" dirty="0"/>
              <a:t> </a:t>
            </a:r>
            <a:r>
              <a:rPr lang="es-ES_tradnl" sz="2800" dirty="0" err="1"/>
              <a:t>perspective</a:t>
            </a:r>
            <a:r>
              <a:rPr lang="es-ES_tradnl" sz="2800" dirty="0"/>
              <a:t>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98" y="1784663"/>
            <a:ext cx="4381500" cy="3708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66" y="1993274"/>
            <a:ext cx="3151890" cy="3171838"/>
          </a:xfrm>
          <a:prstGeom prst="rect">
            <a:avLst/>
          </a:prstGeom>
        </p:spPr>
      </p:pic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6959842" y="6547862"/>
            <a:ext cx="3472015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Trebuchet MS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s-ES_tradnl" altLang="es-ES" sz="16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Sebastian-Leon</a:t>
            </a:r>
            <a:r>
              <a:rPr lang="es-ES_tradnl" altLang="es-E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 et al. </a:t>
            </a:r>
            <a:r>
              <a:rPr lang="es-ES_tradnl" altLang="es-ES" sz="16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Hum</a:t>
            </a:r>
            <a:r>
              <a:rPr lang="es-ES_tradnl" altLang="es-E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s-ES_tradnl" altLang="es-ES" sz="16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Reprod</a:t>
            </a:r>
            <a:r>
              <a:rPr lang="es-ES_tradnl" altLang="es-E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 2018</a:t>
            </a:r>
            <a:endParaRPr lang="es-ES" altLang="es-ES" sz="16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0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737" y="253558"/>
            <a:ext cx="10515600" cy="558140"/>
          </a:xfrm>
        </p:spPr>
        <p:txBody>
          <a:bodyPr>
            <a:noAutofit/>
          </a:bodyPr>
          <a:lstStyle/>
          <a:p>
            <a:pPr algn="ctr"/>
            <a:r>
              <a:rPr lang="es-ES_tradnl" sz="2800" dirty="0" err="1"/>
              <a:t>How</a:t>
            </a:r>
            <a:r>
              <a:rPr lang="es-ES_tradnl" sz="2800" dirty="0"/>
              <a:t> to </a:t>
            </a:r>
            <a:r>
              <a:rPr lang="es-ES_tradnl" sz="2800" dirty="0" err="1"/>
              <a:t>manage</a:t>
            </a:r>
            <a:r>
              <a:rPr lang="es-ES_tradnl" sz="2800" dirty="0"/>
              <a:t> </a:t>
            </a:r>
            <a:r>
              <a:rPr lang="es-ES_tradnl" sz="2800" dirty="0" err="1"/>
              <a:t>failed</a:t>
            </a:r>
            <a:r>
              <a:rPr lang="es-ES_tradnl" sz="2800" dirty="0"/>
              <a:t> </a:t>
            </a:r>
            <a:r>
              <a:rPr lang="es-ES_tradnl" sz="2800" dirty="0" err="1"/>
              <a:t>implantation</a:t>
            </a:r>
            <a:r>
              <a:rPr lang="es-ES_tradnl" sz="2800" dirty="0"/>
              <a:t> </a:t>
            </a:r>
            <a:br>
              <a:rPr lang="es-ES_tradnl" sz="2800" dirty="0"/>
            </a:br>
            <a:r>
              <a:rPr lang="es-ES_tradnl" sz="2800" dirty="0" err="1"/>
              <a:t>from</a:t>
            </a:r>
            <a:r>
              <a:rPr lang="es-ES_tradnl" sz="2800" dirty="0"/>
              <a:t> </a:t>
            </a:r>
            <a:r>
              <a:rPr lang="es-ES_tradnl" sz="2800" dirty="0" err="1"/>
              <a:t>an</a:t>
            </a:r>
            <a:r>
              <a:rPr lang="es-ES_tradnl" sz="2800" dirty="0"/>
              <a:t> </a:t>
            </a:r>
            <a:r>
              <a:rPr lang="es-ES_tradnl" sz="2800" dirty="0" err="1"/>
              <a:t>uterine</a:t>
            </a:r>
            <a:r>
              <a:rPr lang="es-ES_tradnl" sz="2800" dirty="0"/>
              <a:t> </a:t>
            </a:r>
            <a:r>
              <a:rPr lang="es-ES_tradnl" sz="2800" dirty="0" err="1"/>
              <a:t>perspective</a:t>
            </a:r>
            <a:r>
              <a:rPr lang="es-ES_tradnl" sz="2800" dirty="0"/>
              <a:t>?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056CEC9-9145-43EE-A16C-8A1599E5954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76749" y="1540277"/>
            <a:ext cx="10944227" cy="46800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3600" dirty="0"/>
              <a:t>Microbiome analysis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/>
              <a:t>No independent, well-done study published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endParaRPr lang="en-GB" sz="3237" dirty="0"/>
          </a:p>
          <a:p>
            <a:pPr marL="0" indent="0">
              <a:lnSpc>
                <a:spcPct val="150000"/>
              </a:lnSpc>
              <a:buNone/>
            </a:pPr>
            <a:endParaRPr lang="en-GB" sz="36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6851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auto">
          <a:xfrm>
            <a:off x="2135189" y="6165850"/>
            <a:ext cx="7921625" cy="44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_tradnl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72707" name="Título 1"/>
          <p:cNvSpPr txBox="1">
            <a:spLocks/>
          </p:cNvSpPr>
          <p:nvPr/>
        </p:nvSpPr>
        <p:spPr bwMode="auto">
          <a:xfrm>
            <a:off x="2127250" y="-307975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x-none" sz="38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IVF </a:t>
            </a:r>
            <a:r>
              <a:rPr lang="es-ES" altLang="x-none" sz="3800" dirty="0" err="1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is</a:t>
            </a:r>
            <a:r>
              <a:rPr lang="es-ES" altLang="x-none" sz="38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ES" altLang="x-none" sz="3800" dirty="0" err="1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not</a:t>
            </a:r>
            <a:r>
              <a:rPr lang="es-ES" altLang="x-none" sz="38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“</a:t>
            </a:r>
            <a:r>
              <a:rPr lang="es-ES" altLang="x-none" sz="3800" dirty="0" err="1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sterile</a:t>
            </a:r>
            <a:r>
              <a:rPr lang="es-ES" altLang="x-none" sz="38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”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1200150"/>
            <a:ext cx="6527800" cy="4965700"/>
          </a:xfrm>
          <a:prstGeom prst="rect">
            <a:avLst/>
          </a:prstGeom>
        </p:spPr>
      </p:pic>
      <p:sp>
        <p:nvSpPr>
          <p:cNvPr id="8" name="CuadroTexto 17"/>
          <p:cNvSpPr txBox="1">
            <a:spLocks noChangeArrowheads="1"/>
          </p:cNvSpPr>
          <p:nvPr/>
        </p:nvSpPr>
        <p:spPr bwMode="auto">
          <a:xfrm>
            <a:off x="5686182" y="6457950"/>
            <a:ext cx="4968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x-none" sz="1800" dirty="0" err="1">
                <a:latin typeface="Arial" charset="0"/>
              </a:rPr>
              <a:t>Spsepetova</a:t>
            </a:r>
            <a:r>
              <a:rPr lang="es-ES_tradnl" altLang="x-none" sz="1800" dirty="0">
                <a:latin typeface="Arial" charset="0"/>
              </a:rPr>
              <a:t> et al. </a:t>
            </a:r>
            <a:r>
              <a:rPr lang="es-ES_tradnl" altLang="x-none" sz="1800" dirty="0" err="1">
                <a:latin typeface="Arial" charset="0"/>
              </a:rPr>
              <a:t>Reprod</a:t>
            </a:r>
            <a:r>
              <a:rPr lang="es-ES_tradnl" altLang="x-none" sz="1800" dirty="0">
                <a:latin typeface="Arial" charset="0"/>
              </a:rPr>
              <a:t> </a:t>
            </a:r>
            <a:r>
              <a:rPr lang="es-ES_tradnl" altLang="x-none" sz="1800" dirty="0" err="1">
                <a:latin typeface="Arial" charset="0"/>
              </a:rPr>
              <a:t>Biol</a:t>
            </a:r>
            <a:r>
              <a:rPr lang="es-ES_tradnl" altLang="x-none" sz="1800" dirty="0">
                <a:latin typeface="Arial" charset="0"/>
              </a:rPr>
              <a:t> </a:t>
            </a:r>
            <a:r>
              <a:rPr lang="es-ES_tradnl" altLang="x-none" sz="1800" dirty="0" err="1">
                <a:latin typeface="Arial" charset="0"/>
              </a:rPr>
              <a:t>Endocrinol</a:t>
            </a:r>
            <a:r>
              <a:rPr lang="es-ES_tradnl" altLang="x-none" sz="1800" dirty="0">
                <a:latin typeface="Arial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4957465"/>
      </p:ext>
    </p:extLst>
  </p:cSld>
  <p:clrMapOvr>
    <a:masterClrMapping/>
  </p:clrMapOvr>
  <p:transition spd="med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46"/>
          <p:cNvSpPr txBox="1"/>
          <p:nvPr/>
        </p:nvSpPr>
        <p:spPr>
          <a:xfrm>
            <a:off x="6851362" y="5898356"/>
            <a:ext cx="184731" cy="300082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350" b="1" dirty="0">
              <a:solidFill>
                <a:srgbClr val="FFC000"/>
              </a:solidFill>
            </a:endParaRPr>
          </a:p>
        </p:txBody>
      </p:sp>
      <p:sp>
        <p:nvSpPr>
          <p:cNvPr id="18" name="CuadroTexto 4"/>
          <p:cNvSpPr txBox="1">
            <a:spLocks noChangeArrowheads="1"/>
          </p:cNvSpPr>
          <p:nvPr/>
        </p:nvSpPr>
        <p:spPr bwMode="auto">
          <a:xfrm>
            <a:off x="6824182" y="6488668"/>
            <a:ext cx="3775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x-none" sz="1800" dirty="0">
                <a:latin typeface="Arial" charset="0"/>
              </a:rPr>
              <a:t>Hashimoto and </a:t>
            </a:r>
            <a:r>
              <a:rPr lang="es-ES_tradnl" altLang="x-none" sz="1800" dirty="0" err="1">
                <a:latin typeface="Arial" charset="0"/>
              </a:rPr>
              <a:t>Kyono</a:t>
            </a:r>
            <a:r>
              <a:rPr lang="es-ES_tradnl" altLang="x-none" sz="1800" dirty="0">
                <a:latin typeface="Arial" charset="0"/>
              </a:rPr>
              <a:t>. JARG 2019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575720" y="2027823"/>
            <a:ext cx="4793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Courier New" charset="0"/>
              <a:buChar char="o"/>
            </a:pPr>
            <a:r>
              <a:rPr lang="es-ES_tradnl" sz="2400" dirty="0"/>
              <a:t>99 IVF </a:t>
            </a:r>
            <a:r>
              <a:rPr lang="es-ES_tradnl" sz="2400" dirty="0" err="1"/>
              <a:t>patients</a:t>
            </a:r>
            <a:r>
              <a:rPr lang="es-ES_tradnl" sz="2400" dirty="0"/>
              <a:t> &lt; 40 </a:t>
            </a:r>
            <a:r>
              <a:rPr lang="es-ES_tradnl" sz="2400" dirty="0" err="1"/>
              <a:t>y.o</a:t>
            </a:r>
            <a:r>
              <a:rPr lang="es-ES_tradnl" sz="2400" dirty="0"/>
              <a:t>.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s-ES_tradnl" sz="2400" dirty="0" err="1"/>
              <a:t>blastocyst</a:t>
            </a:r>
            <a:r>
              <a:rPr lang="es-ES_tradnl" sz="2400" dirty="0"/>
              <a:t> transfer in HRT </a:t>
            </a:r>
            <a:r>
              <a:rPr lang="es-ES_tradnl" sz="2400" dirty="0" err="1"/>
              <a:t>cycle</a:t>
            </a:r>
            <a:endParaRPr lang="es-ES_tradnl" sz="2400" dirty="0"/>
          </a:p>
          <a:p>
            <a:pPr marL="742950" lvl="1" indent="-285750">
              <a:buFont typeface="Courier New" charset="0"/>
              <a:buChar char="o"/>
            </a:pPr>
            <a:r>
              <a:rPr lang="es-ES_tradnl" sz="2400" dirty="0" err="1"/>
              <a:t>mock</a:t>
            </a:r>
            <a:r>
              <a:rPr lang="es-ES_tradnl" sz="2400" dirty="0"/>
              <a:t> ET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sampling</a:t>
            </a:r>
            <a:endParaRPr lang="es-ES_tradnl" sz="24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66" y="499876"/>
            <a:ext cx="5867883" cy="110786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819624" y="4005064"/>
          <a:ext cx="7056784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665">
                <a:tc>
                  <a:txBody>
                    <a:bodyPr/>
                    <a:lstStyle/>
                    <a:p>
                      <a:endParaRPr lang="es-ES_trad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/>
                        <a:t>Dysbiotic</a:t>
                      </a:r>
                      <a:r>
                        <a:rPr lang="es-ES_tradnl" sz="2400" baseline="0" dirty="0"/>
                        <a:t> </a:t>
                      </a:r>
                      <a:r>
                        <a:rPr lang="es-ES_tradnl" sz="2400" baseline="0" dirty="0" err="1"/>
                        <a:t>endometrium</a:t>
                      </a:r>
                      <a:endParaRPr lang="es-ES_trad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/>
                        <a:t>Eubiotic</a:t>
                      </a:r>
                      <a:r>
                        <a:rPr lang="es-ES_tradnl" sz="2400" dirty="0"/>
                        <a:t> </a:t>
                      </a:r>
                      <a:r>
                        <a:rPr lang="es-ES_tradnl" sz="2400" dirty="0" err="1"/>
                        <a:t>endometrium</a:t>
                      </a:r>
                      <a:endParaRPr lang="es-ES_trad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dirty="0" err="1"/>
                        <a:t>Pregnancy</a:t>
                      </a:r>
                      <a:r>
                        <a:rPr lang="es-ES_tradnl" sz="2400" dirty="0"/>
                        <a:t> </a:t>
                      </a:r>
                      <a:r>
                        <a:rPr lang="es-ES_tradnl" sz="2400" dirty="0" err="1"/>
                        <a:t>rate</a:t>
                      </a:r>
                      <a:r>
                        <a:rPr lang="es-ES_tradnl" sz="2400" dirty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52.9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54.8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400" dirty="0" err="1"/>
                        <a:t>Miscarriage</a:t>
                      </a:r>
                      <a:r>
                        <a:rPr lang="es-ES_tradnl" sz="2400" dirty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11.1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1919524" y="1931022"/>
            <a:ext cx="1800200" cy="17172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31.3%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19910" y="2132857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19770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3 Rectángulo"/>
          <p:cNvSpPr>
            <a:spLocks noChangeArrowheads="1"/>
          </p:cNvSpPr>
          <p:nvPr/>
        </p:nvSpPr>
        <p:spPr bwMode="auto">
          <a:xfrm>
            <a:off x="4583832" y="1378980"/>
            <a:ext cx="705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x-none" sz="2000" b="1" dirty="0" err="1">
                <a:solidFill>
                  <a:srgbClr val="002060"/>
                </a:solidFill>
                <a:latin typeface="Arial" charset="0"/>
              </a:rPr>
              <a:t>Haahr</a:t>
            </a:r>
            <a:r>
              <a:rPr lang="es-ES" altLang="x-none" sz="2000" b="1" dirty="0">
                <a:solidFill>
                  <a:srgbClr val="002060"/>
                </a:solidFill>
                <a:latin typeface="Arial" charset="0"/>
              </a:rPr>
              <a:t> et al.  </a:t>
            </a:r>
            <a:r>
              <a:rPr lang="es-ES" altLang="x-none" sz="2000" b="1" dirty="0" err="1">
                <a:solidFill>
                  <a:srgbClr val="002060"/>
                </a:solidFill>
                <a:latin typeface="Arial" charset="0"/>
              </a:rPr>
              <a:t>Denmark</a:t>
            </a:r>
            <a:endParaRPr lang="es-ES" altLang="x-none" sz="2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1688" name="CuadroTexto 17"/>
          <p:cNvSpPr txBox="1">
            <a:spLocks noChangeArrowheads="1"/>
          </p:cNvSpPr>
          <p:nvPr/>
        </p:nvSpPr>
        <p:spPr bwMode="auto">
          <a:xfrm>
            <a:off x="7730071" y="6448862"/>
            <a:ext cx="2860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x-none" sz="1800" dirty="0" err="1">
                <a:latin typeface="Arial" charset="0"/>
              </a:rPr>
              <a:t>EudraCT</a:t>
            </a:r>
            <a:r>
              <a:rPr lang="es-ES_tradnl" altLang="x-none" sz="1800" dirty="0">
                <a:latin typeface="Arial" charset="0"/>
              </a:rPr>
              <a:t> 2016-002385-31</a:t>
            </a:r>
          </a:p>
        </p:txBody>
      </p:sp>
      <p:sp>
        <p:nvSpPr>
          <p:cNvPr id="9" name="Google Shape;266;p25"/>
          <p:cNvSpPr/>
          <p:nvPr/>
        </p:nvSpPr>
        <p:spPr>
          <a:xfrm>
            <a:off x="5003003" y="4707229"/>
            <a:ext cx="5205110" cy="996521"/>
          </a:xfrm>
          <a:prstGeom prst="homePlate">
            <a:avLst>
              <a:gd name="adj" fmla="val 35440"/>
            </a:avLst>
          </a:prstGeom>
          <a:solidFill>
            <a:srgbClr val="124057"/>
          </a:solidFill>
          <a:ln>
            <a:noFill/>
          </a:ln>
        </p:spPr>
        <p:txBody>
          <a:bodyPr spcFirstLastPara="1" wrap="square" lIns="243737" tIns="121835" rIns="243737" bIns="121835" anchor="ctr" anchorCtr="0">
            <a:noAutofit/>
          </a:bodyPr>
          <a:lstStyle/>
          <a:p>
            <a:pPr>
              <a:buSzPts val="1100"/>
            </a:pPr>
            <a:r>
              <a:rPr lang="es-ES" sz="4800" b="1" dirty="0">
                <a:solidFill>
                  <a:schemeClr val="bg1"/>
                </a:solidFill>
              </a:rPr>
              <a:t>111</a:t>
            </a:r>
          </a:p>
        </p:txBody>
      </p:sp>
      <p:sp>
        <p:nvSpPr>
          <p:cNvPr id="10" name="Google Shape;267;p25"/>
          <p:cNvSpPr/>
          <p:nvPr/>
        </p:nvSpPr>
        <p:spPr>
          <a:xfrm>
            <a:off x="5003005" y="3730343"/>
            <a:ext cx="5205109" cy="996521"/>
          </a:xfrm>
          <a:prstGeom prst="homePlate">
            <a:avLst>
              <a:gd name="adj" fmla="val 35440"/>
            </a:avLst>
          </a:prstGeom>
          <a:solidFill>
            <a:srgbClr val="3B8D61"/>
          </a:solidFill>
          <a:ln>
            <a:noFill/>
          </a:ln>
        </p:spPr>
        <p:txBody>
          <a:bodyPr spcFirstLastPara="1" wrap="square" lIns="243737" tIns="121835" rIns="243737" bIns="121835" anchor="ctr" anchorCtr="0">
            <a:noAutofit/>
          </a:bodyPr>
          <a:lstStyle/>
          <a:p>
            <a:pPr>
              <a:buSzPts val="1100"/>
            </a:pPr>
            <a:r>
              <a:rPr lang="es-ES" sz="4800" b="1" dirty="0">
                <a:solidFill>
                  <a:schemeClr val="bg1"/>
                </a:solidFill>
              </a:rPr>
              <a:t>111</a:t>
            </a:r>
          </a:p>
        </p:txBody>
      </p:sp>
      <p:sp>
        <p:nvSpPr>
          <p:cNvPr id="11" name="Google Shape;268;p25"/>
          <p:cNvSpPr/>
          <p:nvPr/>
        </p:nvSpPr>
        <p:spPr>
          <a:xfrm>
            <a:off x="5003003" y="2780929"/>
            <a:ext cx="5205110" cy="996521"/>
          </a:xfrm>
          <a:prstGeom prst="homePlate">
            <a:avLst>
              <a:gd name="adj" fmla="val 35440"/>
            </a:avLst>
          </a:prstGeom>
          <a:solidFill>
            <a:srgbClr val="165751"/>
          </a:solidFill>
          <a:ln>
            <a:noFill/>
          </a:ln>
        </p:spPr>
        <p:txBody>
          <a:bodyPr spcFirstLastPara="1" wrap="square" lIns="243737" tIns="121835" rIns="243737" bIns="121835" anchor="ctr" anchorCtr="0">
            <a:noAutofit/>
          </a:bodyPr>
          <a:lstStyle/>
          <a:p>
            <a:pPr>
              <a:buSzPts val="1100"/>
            </a:pPr>
            <a:r>
              <a:rPr lang="es-ES" sz="4800" b="1" dirty="0">
                <a:solidFill>
                  <a:schemeClr val="bg1"/>
                </a:solidFill>
              </a:rPr>
              <a:t>111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15" name="Google Shape;271;p25"/>
          <p:cNvSpPr/>
          <p:nvPr/>
        </p:nvSpPr>
        <p:spPr>
          <a:xfrm>
            <a:off x="3503758" y="2619054"/>
            <a:ext cx="1537258" cy="116998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52" y="0"/>
                </a:moveTo>
                <a:lnTo>
                  <a:pt x="120000" y="17302"/>
                </a:lnTo>
                <a:lnTo>
                  <a:pt x="120000" y="119999"/>
                </a:lnTo>
                <a:lnTo>
                  <a:pt x="0" y="120000"/>
                </a:lnTo>
                <a:cubicBezTo>
                  <a:pt x="184" y="79999"/>
                  <a:pt x="368" y="40000"/>
                  <a:pt x="552" y="0"/>
                </a:cubicBezTo>
                <a:close/>
              </a:path>
            </a:pathLst>
          </a:custGeom>
          <a:solidFill>
            <a:srgbClr val="0F3D38"/>
          </a:solidFill>
          <a:ln>
            <a:noFill/>
          </a:ln>
        </p:spPr>
        <p:txBody>
          <a:bodyPr spcFirstLastPara="1" wrap="square" lIns="243737" tIns="121835" rIns="243737" bIns="121835" anchor="ctr" anchorCtr="0">
            <a:noAutofit/>
          </a:bodyPr>
          <a:lstStyle/>
          <a:p>
            <a:pPr algn="ctr"/>
            <a:endParaRPr sz="639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72;p25"/>
          <p:cNvSpPr/>
          <p:nvPr/>
        </p:nvSpPr>
        <p:spPr>
          <a:xfrm rot="10800000" flipH="1">
            <a:off x="3503444" y="3735231"/>
            <a:ext cx="1537777" cy="116440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7" y="0"/>
                </a:moveTo>
                <a:lnTo>
                  <a:pt x="120000" y="17383"/>
                </a:lnTo>
                <a:lnTo>
                  <a:pt x="120000" y="120000"/>
                </a:lnTo>
                <a:lnTo>
                  <a:pt x="24" y="120000"/>
                </a:lnTo>
                <a:cubicBezTo>
                  <a:pt x="-159" y="80000"/>
                  <a:pt x="761" y="40000"/>
                  <a:pt x="577" y="0"/>
                </a:cubicBezTo>
                <a:close/>
              </a:path>
            </a:pathLst>
          </a:custGeom>
          <a:solidFill>
            <a:srgbClr val="2E6E4B"/>
          </a:solidFill>
          <a:ln>
            <a:noFill/>
          </a:ln>
        </p:spPr>
        <p:txBody>
          <a:bodyPr spcFirstLastPara="1" wrap="square" lIns="243737" tIns="121835" rIns="243737" bIns="121835" anchor="ctr" anchorCtr="0">
            <a:noAutofit/>
          </a:bodyPr>
          <a:lstStyle/>
          <a:p>
            <a:pPr algn="ctr"/>
            <a:endParaRPr sz="639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73;p25"/>
          <p:cNvSpPr/>
          <p:nvPr/>
        </p:nvSpPr>
        <p:spPr>
          <a:xfrm rot="10800000" flipH="1">
            <a:off x="3507296" y="4724742"/>
            <a:ext cx="1533624" cy="12489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77" y="0"/>
                </a:moveTo>
                <a:lnTo>
                  <a:pt x="120000" y="25882"/>
                </a:lnTo>
                <a:lnTo>
                  <a:pt x="120000" y="120000"/>
                </a:lnTo>
                <a:lnTo>
                  <a:pt x="0" y="105098"/>
                </a:lnTo>
                <a:cubicBezTo>
                  <a:pt x="184" y="70065"/>
                  <a:pt x="92" y="35032"/>
                  <a:pt x="277" y="0"/>
                </a:cubicBezTo>
                <a:close/>
              </a:path>
            </a:pathLst>
          </a:custGeom>
          <a:solidFill>
            <a:srgbClr val="0B2939"/>
          </a:solidFill>
          <a:ln>
            <a:noFill/>
          </a:ln>
        </p:spPr>
        <p:txBody>
          <a:bodyPr spcFirstLastPara="1" wrap="square" lIns="243737" tIns="121835" rIns="243737" bIns="121835" anchor="ctr" anchorCtr="0">
            <a:noAutofit/>
          </a:bodyPr>
          <a:lstStyle/>
          <a:p>
            <a:pPr algn="ctr"/>
            <a:endParaRPr sz="639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74;p25"/>
          <p:cNvSpPr/>
          <p:nvPr/>
        </p:nvSpPr>
        <p:spPr>
          <a:xfrm rot="10800000">
            <a:off x="1999258" y="4719230"/>
            <a:ext cx="1519093" cy="12517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" y="0"/>
                </a:moveTo>
                <a:lnTo>
                  <a:pt x="120000" y="25565"/>
                </a:lnTo>
                <a:lnTo>
                  <a:pt x="120000" y="120000"/>
                </a:lnTo>
                <a:lnTo>
                  <a:pt x="313" y="105130"/>
                </a:lnTo>
                <a:cubicBezTo>
                  <a:pt x="499" y="70173"/>
                  <a:pt x="-152" y="34956"/>
                  <a:pt x="33" y="0"/>
                </a:cubicBezTo>
                <a:close/>
              </a:path>
            </a:pathLst>
          </a:custGeom>
          <a:solidFill>
            <a:srgbClr val="124057"/>
          </a:solidFill>
          <a:ln>
            <a:noFill/>
          </a:ln>
        </p:spPr>
        <p:txBody>
          <a:bodyPr spcFirstLastPara="1" wrap="square" lIns="243737" tIns="121835" rIns="243737" bIns="121835" anchor="ctr" anchorCtr="0">
            <a:noAutofit/>
          </a:bodyPr>
          <a:lstStyle/>
          <a:p>
            <a:pPr algn="ctr"/>
            <a:endParaRPr sz="639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75;p25"/>
          <p:cNvSpPr/>
          <p:nvPr/>
        </p:nvSpPr>
        <p:spPr>
          <a:xfrm flipH="1">
            <a:off x="1991545" y="2624638"/>
            <a:ext cx="1527397" cy="116440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0" y="0"/>
                </a:moveTo>
                <a:lnTo>
                  <a:pt x="120000" y="17383"/>
                </a:lnTo>
                <a:lnTo>
                  <a:pt x="120000" y="120000"/>
                </a:lnTo>
                <a:lnTo>
                  <a:pt x="80" y="119999"/>
                </a:lnTo>
                <a:cubicBezTo>
                  <a:pt x="-197" y="79999"/>
                  <a:pt x="358" y="40000"/>
                  <a:pt x="80" y="0"/>
                </a:cubicBezTo>
                <a:close/>
              </a:path>
            </a:pathLst>
          </a:custGeom>
          <a:solidFill>
            <a:srgbClr val="165751"/>
          </a:solidFill>
          <a:ln>
            <a:noFill/>
          </a:ln>
        </p:spPr>
        <p:txBody>
          <a:bodyPr spcFirstLastPara="1" wrap="square" lIns="243737" tIns="121835" rIns="243737" bIns="121835" anchor="ctr" anchorCtr="0">
            <a:noAutofit/>
          </a:bodyPr>
          <a:lstStyle/>
          <a:p>
            <a:pPr algn="ctr"/>
            <a:endParaRPr sz="639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77;p25"/>
          <p:cNvSpPr/>
          <p:nvPr/>
        </p:nvSpPr>
        <p:spPr>
          <a:xfrm rot="10800000">
            <a:off x="1996307" y="3761561"/>
            <a:ext cx="1518055" cy="115921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20000"/>
                </a:moveTo>
                <a:lnTo>
                  <a:pt x="54" y="120000"/>
                </a:lnTo>
                <a:cubicBezTo>
                  <a:pt x="240" y="79812"/>
                  <a:pt x="-132" y="40187"/>
                  <a:pt x="53" y="0"/>
                </a:cubicBezTo>
                <a:lnTo>
                  <a:pt x="120000" y="16766"/>
                </a:lnTo>
                <a:close/>
              </a:path>
            </a:pathLst>
          </a:custGeom>
          <a:solidFill>
            <a:srgbClr val="3B8D61"/>
          </a:solidFill>
          <a:ln>
            <a:noFill/>
          </a:ln>
        </p:spPr>
        <p:txBody>
          <a:bodyPr spcFirstLastPara="1" wrap="square" lIns="243737" tIns="121835" rIns="243737" bIns="121835" anchor="ctr" anchorCtr="0">
            <a:noAutofit/>
          </a:bodyPr>
          <a:lstStyle/>
          <a:p>
            <a:pPr algn="ctr"/>
            <a:endParaRPr sz="639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83;p25"/>
          <p:cNvCxnSpPr/>
          <p:nvPr/>
        </p:nvCxnSpPr>
        <p:spPr>
          <a:xfrm>
            <a:off x="6243324" y="2954636"/>
            <a:ext cx="0" cy="522386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4;p25"/>
          <p:cNvSpPr txBox="1"/>
          <p:nvPr/>
        </p:nvSpPr>
        <p:spPr>
          <a:xfrm>
            <a:off x="6339807" y="2960908"/>
            <a:ext cx="3868306" cy="61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121835" rIns="243737" bIns="121835" anchor="ctr" anchorCtr="0">
            <a:noAutofit/>
          </a:bodyPr>
          <a:lstStyle/>
          <a:p>
            <a:pPr>
              <a:lnSpc>
                <a:spcPct val="83333"/>
              </a:lnSpc>
            </a:pPr>
            <a:r>
              <a:rPr lang="es-ES" sz="2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Clindamycin</a:t>
            </a:r>
            <a:r>
              <a:rPr lang="es-ES" sz="2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 300mg/12h</a:t>
            </a:r>
          </a:p>
          <a:p>
            <a:pPr>
              <a:lnSpc>
                <a:spcPct val="83333"/>
              </a:lnSpc>
            </a:pPr>
            <a:r>
              <a:rPr lang="es-ES" sz="2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+</a:t>
            </a:r>
          </a:p>
          <a:p>
            <a:pPr>
              <a:lnSpc>
                <a:spcPct val="83333"/>
              </a:lnSpc>
            </a:pPr>
            <a:r>
              <a:rPr lang="es-ES" sz="2000" b="1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L. </a:t>
            </a:r>
            <a:r>
              <a:rPr lang="es-ES" sz="2000" b="1" i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crispatus</a:t>
            </a:r>
            <a:r>
              <a:rPr lang="es-ES" sz="2000" b="1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 </a:t>
            </a:r>
            <a:r>
              <a:rPr lang="es-ES" sz="2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till</a:t>
            </a:r>
            <a:r>
              <a:rPr lang="es-ES" sz="2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 </a:t>
            </a:r>
            <a:r>
              <a:rPr lang="es-ES" sz="2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week</a:t>
            </a:r>
            <a:r>
              <a:rPr lang="es-ES" sz="2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 7</a:t>
            </a:r>
            <a:endParaRPr sz="2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Nixie One"/>
            </a:endParaRPr>
          </a:p>
        </p:txBody>
      </p:sp>
      <p:cxnSp>
        <p:nvCxnSpPr>
          <p:cNvPr id="30" name="Google Shape;286;p25"/>
          <p:cNvCxnSpPr/>
          <p:nvPr/>
        </p:nvCxnSpPr>
        <p:spPr>
          <a:xfrm>
            <a:off x="6243324" y="3963554"/>
            <a:ext cx="0" cy="522386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288;p25"/>
          <p:cNvSpPr txBox="1"/>
          <p:nvPr/>
        </p:nvSpPr>
        <p:spPr>
          <a:xfrm>
            <a:off x="2918862" y="4439596"/>
            <a:ext cx="2464902" cy="59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121835" rIns="243737" bIns="121835" anchor="ctr" anchorCtr="0">
            <a:noAutofit/>
          </a:bodyPr>
          <a:lstStyle/>
          <a:p>
            <a:pPr algn="ctr"/>
            <a:r>
              <a:rPr lang="es-ES" sz="6398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</a:p>
          <a:p>
            <a:pPr algn="ctr"/>
            <a:r>
              <a:rPr lang="es-ES" sz="6398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</a:t>
            </a:r>
          </a:p>
          <a:p>
            <a:pPr algn="ctr"/>
            <a:r>
              <a:rPr lang="es-ES" sz="6398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3</a:t>
            </a:r>
          </a:p>
          <a:p>
            <a:pPr algn="ctr"/>
            <a:endParaRPr sz="6398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cxnSp>
        <p:nvCxnSpPr>
          <p:cNvPr id="33" name="Google Shape;289;p25"/>
          <p:cNvCxnSpPr/>
          <p:nvPr/>
        </p:nvCxnSpPr>
        <p:spPr>
          <a:xfrm>
            <a:off x="6243320" y="4934676"/>
            <a:ext cx="0" cy="522386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Rectángulo 4"/>
          <p:cNvSpPr/>
          <p:nvPr/>
        </p:nvSpPr>
        <p:spPr>
          <a:xfrm>
            <a:off x="6449994" y="3861049"/>
            <a:ext cx="4572000" cy="8586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3333"/>
              </a:lnSpc>
            </a:pPr>
            <a:r>
              <a:rPr lang="es-ES" sz="200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Clindamycin</a:t>
            </a:r>
            <a:r>
              <a:rPr lang="es-ES" sz="2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 300mg/12h</a:t>
            </a:r>
          </a:p>
          <a:p>
            <a:pPr>
              <a:lnSpc>
                <a:spcPct val="83333"/>
              </a:lnSpc>
            </a:pPr>
            <a:r>
              <a:rPr lang="es-ES" sz="2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+</a:t>
            </a:r>
          </a:p>
          <a:p>
            <a:pPr>
              <a:lnSpc>
                <a:spcPct val="83333"/>
              </a:lnSpc>
            </a:pPr>
            <a:r>
              <a:rPr lang="es-ES" sz="2000" b="1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PLACEBO</a:t>
            </a:r>
            <a:endParaRPr lang="es-ES" sz="2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Nixie One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21768" y="4824238"/>
            <a:ext cx="4572000" cy="8586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3333"/>
              </a:lnSpc>
            </a:pPr>
            <a:r>
              <a:rPr lang="es-ES" sz="2000" b="1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PLACEBO</a:t>
            </a:r>
          </a:p>
          <a:p>
            <a:pPr>
              <a:lnSpc>
                <a:spcPct val="83333"/>
              </a:lnSpc>
            </a:pPr>
            <a:r>
              <a:rPr lang="es-ES" sz="2000" b="1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+</a:t>
            </a:r>
          </a:p>
          <a:p>
            <a:pPr>
              <a:lnSpc>
                <a:spcPct val="83333"/>
              </a:lnSpc>
            </a:pPr>
            <a:r>
              <a:rPr lang="es-ES" sz="2000" b="1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Nixie One"/>
              </a:rPr>
              <a:t>PLACEBO</a:t>
            </a:r>
            <a:endParaRPr lang="es-ES" sz="2000" i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Nixie One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88785" y="2438306"/>
            <a:ext cx="127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Sample</a:t>
            </a:r>
            <a:r>
              <a:rPr lang="es-ES_tradnl" dirty="0"/>
              <a:t> </a:t>
            </a:r>
            <a:r>
              <a:rPr lang="es-ES_tradnl" dirty="0" err="1"/>
              <a:t>size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2747169" y="2060848"/>
            <a:ext cx="639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err="1"/>
              <a:t>qPCR</a:t>
            </a:r>
            <a:r>
              <a:rPr lang="es-ES_tradnl" dirty="0"/>
              <a:t> </a:t>
            </a:r>
            <a:r>
              <a:rPr lang="es-ES_tradnl" dirty="0" err="1"/>
              <a:t>targetting</a:t>
            </a:r>
            <a:r>
              <a:rPr lang="es-ES_tradnl" dirty="0"/>
              <a:t> </a:t>
            </a:r>
            <a:r>
              <a:rPr lang="es-ES_tradnl" i="1" dirty="0" err="1"/>
              <a:t>Atopobium</a:t>
            </a:r>
            <a:r>
              <a:rPr lang="es-ES_tradnl" i="1" dirty="0"/>
              <a:t> </a:t>
            </a:r>
            <a:r>
              <a:rPr lang="es-ES_tradnl" i="1" dirty="0" err="1"/>
              <a:t>vaginae</a:t>
            </a:r>
            <a:r>
              <a:rPr lang="es-ES_tradnl" i="1" dirty="0"/>
              <a:t> </a:t>
            </a:r>
            <a:r>
              <a:rPr lang="es-ES_tradnl" dirty="0"/>
              <a:t>and </a:t>
            </a:r>
            <a:r>
              <a:rPr lang="es-ES_tradnl" i="1" dirty="0" err="1"/>
              <a:t>Gardenerella</a:t>
            </a:r>
            <a:r>
              <a:rPr lang="es-ES_tradnl" i="1" dirty="0"/>
              <a:t> </a:t>
            </a:r>
            <a:r>
              <a:rPr lang="es-ES_tradnl" i="1" dirty="0" err="1"/>
              <a:t>vaginallis</a:t>
            </a:r>
            <a:endParaRPr lang="es-ES_tradnl" i="1" dirty="0"/>
          </a:p>
        </p:txBody>
      </p:sp>
    </p:spTree>
    <p:extLst>
      <p:ext uri="{BB962C8B-B14F-4D97-AF65-F5344CB8AC3E}">
        <p14:creationId xmlns:p14="http://schemas.microsoft.com/office/powerpoint/2010/main" val="174211256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516" y="253558"/>
            <a:ext cx="10515600" cy="558140"/>
          </a:xfrm>
        </p:spPr>
        <p:txBody>
          <a:bodyPr>
            <a:noAutofit/>
          </a:bodyPr>
          <a:lstStyle/>
          <a:p>
            <a:pPr algn="ctr"/>
            <a:r>
              <a:rPr lang="es-ES_tradnl" sz="4400" dirty="0"/>
              <a:t>CONCLUSIONS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056CEC9-9145-43EE-A16C-8A1599E5954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6233" y="1575478"/>
            <a:ext cx="10944227" cy="46800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3600" dirty="0"/>
              <a:t>The main driver of implantation is the embryo</a:t>
            </a:r>
          </a:p>
          <a:p>
            <a:pPr>
              <a:buFont typeface="Wingdings" pitchFamily="2" charset="2"/>
              <a:buChar char="ü"/>
            </a:pPr>
            <a:r>
              <a:rPr lang="en-GB" sz="3600" dirty="0"/>
              <a:t>True implantation failure is very limited (&lt;5-10%)</a:t>
            </a:r>
          </a:p>
          <a:p>
            <a:pPr>
              <a:buFont typeface="Wingdings" pitchFamily="2" charset="2"/>
              <a:buChar char="ü"/>
            </a:pPr>
            <a:r>
              <a:rPr lang="en-GB" sz="3600" dirty="0"/>
              <a:t>Still, we need to consider:</a:t>
            </a:r>
          </a:p>
          <a:p>
            <a:pPr lvl="1">
              <a:buFont typeface="Wingdings" pitchFamily="2" charset="2"/>
              <a:buChar char="ü"/>
            </a:pPr>
            <a:r>
              <a:rPr lang="en-GB" sz="3114" dirty="0"/>
              <a:t>- the uterine morphology</a:t>
            </a:r>
          </a:p>
          <a:p>
            <a:pPr lvl="1">
              <a:buFont typeface="Wingdings" pitchFamily="2" charset="2"/>
              <a:buChar char="ü"/>
            </a:pPr>
            <a:r>
              <a:rPr lang="en-GB" sz="3114" dirty="0"/>
              <a:t>- the endometrium – transcriptomic signature?</a:t>
            </a:r>
          </a:p>
          <a:p>
            <a:pPr lvl="1">
              <a:buFont typeface="Wingdings" pitchFamily="2" charset="2"/>
              <a:buChar char="ü"/>
            </a:pPr>
            <a:r>
              <a:rPr lang="en-GB" sz="3114" dirty="0"/>
              <a:t>- the microbiome ?</a:t>
            </a:r>
          </a:p>
          <a:p>
            <a:pPr lvl="1">
              <a:buFont typeface="Wingdings" pitchFamily="2" charset="2"/>
              <a:buChar char="ü"/>
            </a:pPr>
            <a:r>
              <a:rPr lang="en-GB" sz="3114" dirty="0"/>
              <a:t>- immunology?</a:t>
            </a:r>
          </a:p>
          <a:p>
            <a:pPr>
              <a:buFont typeface="Wingdings" pitchFamily="2" charset="2"/>
              <a:buChar char="ü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041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F4C6D1F-6996-4647-B507-1182378972D4}"/>
              </a:ext>
            </a:extLst>
          </p:cNvPr>
          <p:cNvSpPr/>
          <p:nvPr/>
        </p:nvSpPr>
        <p:spPr>
          <a:xfrm>
            <a:off x="4411690" y="1700808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Embryo</a:t>
            </a:r>
            <a:r>
              <a:rPr lang="es-ES" b="1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s-ES" b="1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Aneuploidies</a:t>
            </a:r>
            <a:endParaRPr lang="es-ES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54BFD54-D9F1-BF4F-B79B-A84F8B2A5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78349"/>
              </p:ext>
            </p:extLst>
          </p:nvPr>
        </p:nvGraphicFramePr>
        <p:xfrm>
          <a:off x="3494089" y="2115891"/>
          <a:ext cx="4392613" cy="1313109"/>
        </p:xfrm>
        <a:graphic>
          <a:graphicData uri="http://schemas.openxmlformats.org/drawingml/2006/table">
            <a:tbl>
              <a:tblPr firstRow="1" bandRow="1"/>
              <a:tblGrid>
                <a:gridCol w="259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Drosophila</a:t>
                      </a:r>
                    </a:p>
                  </a:txBody>
                  <a:tcPr marL="91443" marR="91443" marT="45685" marB="4568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0.01 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%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91443" marR="91443" marT="45685" marB="45685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Mouse</a:t>
                      </a:r>
                    </a:p>
                  </a:txBody>
                  <a:tcPr marL="91443" marR="91443" marT="45685" marB="4568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0.01 </a:t>
                      </a:r>
                      <a:r>
                        <a:rPr lang="es-ES" sz="200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%</a:t>
                      </a:r>
                      <a:endParaRPr lang="es-ES" sz="20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91443" marR="91443" marT="45685" marB="45685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Human</a:t>
                      </a:r>
                    </a:p>
                  </a:txBody>
                  <a:tcPr marL="91443" marR="91443" marT="45685" marB="4568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20</a:t>
                      </a:r>
                      <a:r>
                        <a:rPr lang="es-ES" sz="200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– 100 %</a:t>
                      </a:r>
                      <a:endParaRPr lang="es-ES" sz="20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91443" marR="91443" marT="45685" marB="45685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99AB4332-CC87-6847-B5C3-0382D645884E}"/>
              </a:ext>
            </a:extLst>
          </p:cNvPr>
          <p:cNvSpPr/>
          <p:nvPr/>
        </p:nvSpPr>
        <p:spPr>
          <a:xfrm>
            <a:off x="4232244" y="3546302"/>
            <a:ext cx="262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Implantation</a:t>
            </a:r>
            <a:r>
              <a:rPr lang="es-ES" b="1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s-ES" b="1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Rate</a:t>
            </a:r>
            <a:r>
              <a:rPr lang="es-ES" b="1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(IR)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97C8CE2-A70B-0D41-93F5-3E38C052E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2371"/>
              </p:ext>
            </p:extLst>
          </p:nvPr>
        </p:nvGraphicFramePr>
        <p:xfrm>
          <a:off x="3494089" y="3978350"/>
          <a:ext cx="4465191" cy="1682900"/>
        </p:xfrm>
        <a:graphic>
          <a:graphicData uri="http://schemas.openxmlformats.org/drawingml/2006/table">
            <a:tbl>
              <a:tblPr firstRow="1" bandRow="1"/>
              <a:tblGrid>
                <a:gridCol w="259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Natural </a:t>
                      </a:r>
                      <a:r>
                        <a:rPr lang="es-ES" sz="20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cycle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91443" marR="91443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35 %</a:t>
                      </a:r>
                    </a:p>
                  </a:txBody>
                  <a:tcPr marL="91443" marR="91443" marT="45704" marB="45704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s-ES" sz="200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Euploid</a:t>
                      </a:r>
                      <a:r>
                        <a:rPr lang="es-ES" sz="200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s-ES" sz="200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embryos</a:t>
                      </a:r>
                      <a:endParaRPr lang="es-ES" sz="20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91443" marR="91443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60-65 </a:t>
                      </a:r>
                      <a:r>
                        <a:rPr lang="es-ES" sz="200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%</a:t>
                      </a:r>
                      <a:endParaRPr lang="es-ES" sz="20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91443" marR="91443" marT="45704" marB="45704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s-ES" sz="200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Rodents</a:t>
                      </a:r>
                      <a:endParaRPr lang="es-ES" sz="20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91443" marR="91443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95 %</a:t>
                      </a:r>
                    </a:p>
                  </a:txBody>
                  <a:tcPr marL="91443" marR="91443" marT="45704" marB="45704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s-ES" sz="200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Rabbits</a:t>
                      </a:r>
                      <a:endParaRPr lang="es-ES" sz="20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91443" marR="91443" marT="45704" marB="45704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96%</a:t>
                      </a:r>
                    </a:p>
                  </a:txBody>
                  <a:tcPr marL="91443" marR="91443" marT="45704" marB="45704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B9BD5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4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D528273-25EF-0E49-A2E5-56F36015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Implantation Rates Amongst Euploid Embryos with Increasing Maternal Age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5EF06FE-1B85-4646-9C68-8D7947BA29A0}"/>
              </a:ext>
            </a:extLst>
          </p:cNvPr>
          <p:cNvGraphicFramePr>
            <a:graphicFrameLocks/>
          </p:cNvGraphicFramePr>
          <p:nvPr/>
        </p:nvGraphicFramePr>
        <p:xfrm>
          <a:off x="577693" y="164568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id="{FBAADA52-F6ED-FA45-9844-3AECF8DEE368}"/>
              </a:ext>
            </a:extLst>
          </p:cNvPr>
          <p:cNvSpPr txBox="1"/>
          <p:nvPr/>
        </p:nvSpPr>
        <p:spPr>
          <a:xfrm>
            <a:off x="5971674" y="6508721"/>
            <a:ext cx="465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Harton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GL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 Fertil Steril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2013 100:1695-1703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D67C0-DB5A-CA47-9C0B-A9CB3A3F094D}"/>
              </a:ext>
            </a:extLst>
          </p:cNvPr>
          <p:cNvSpPr txBox="1"/>
          <p:nvPr/>
        </p:nvSpPr>
        <p:spPr>
          <a:xfrm>
            <a:off x="7105653" y="5401270"/>
            <a:ext cx="1292053" cy="923330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Size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3:  508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Blast:   543</a:t>
            </a:r>
          </a:p>
        </p:txBody>
      </p:sp>
    </p:spTree>
    <p:extLst>
      <p:ext uri="{BB962C8B-B14F-4D97-AF65-F5344CB8AC3E}">
        <p14:creationId xmlns:p14="http://schemas.microsoft.com/office/powerpoint/2010/main" val="594169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ráfica de anillo 2D"/>
          <p:cNvGraphicFramePr/>
          <p:nvPr>
            <p:extLst>
              <p:ext uri="{D42A27DB-BD31-4B8C-83A1-F6EECF244321}">
                <p14:modId xmlns:p14="http://schemas.microsoft.com/office/powerpoint/2010/main" val="2794132347"/>
              </p:ext>
            </p:extLst>
          </p:nvPr>
        </p:nvGraphicFramePr>
        <p:xfrm>
          <a:off x="3356488" y="689488"/>
          <a:ext cx="5479025" cy="547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7" name="8,349 embryo transfers"/>
          <p:cNvSpPr txBox="1"/>
          <p:nvPr/>
        </p:nvSpPr>
        <p:spPr>
          <a:xfrm>
            <a:off x="3262926" y="5699037"/>
            <a:ext cx="5972790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66" hangingPunct="0">
              <a:defRPr sz="60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3600" b="1" kern="0" dirty="0">
                <a:solidFill>
                  <a:srgbClr val="000000"/>
                </a:solidFill>
                <a:latin typeface="Segoe UI Light" panose="020B0502040204020203" pitchFamily="34" charset="0"/>
                <a:ea typeface="Helvetica Neue Thin"/>
                <a:cs typeface="Segoe UI Light" panose="020B0502040204020203" pitchFamily="34" charset="0"/>
                <a:sym typeface="Helvetica Neue Light"/>
              </a:rPr>
              <a:t>8,349</a:t>
            </a:r>
            <a:r>
              <a:rPr sz="3600" kern="0" dirty="0">
                <a:solidFill>
                  <a:srgbClr val="000000"/>
                </a:solidFill>
                <a:latin typeface="Segoe UI Light" panose="020B0502040204020203" pitchFamily="34" charset="0"/>
                <a:ea typeface="Helvetica Neue Thin"/>
                <a:cs typeface="Segoe UI Light" panose="020B0502040204020203" pitchFamily="34" charset="0"/>
                <a:sym typeface="Helvetica Neue Thin"/>
              </a:rPr>
              <a:t> </a:t>
            </a:r>
            <a:r>
              <a:rPr lang="es-ES" sz="3600" kern="0" dirty="0" err="1">
                <a:solidFill>
                  <a:srgbClr val="000000"/>
                </a:solidFill>
                <a:latin typeface="Segoe UI Light" panose="020B0502040204020203" pitchFamily="34" charset="0"/>
                <a:ea typeface="Helvetica Neue Thin"/>
                <a:cs typeface="Segoe UI Light" panose="020B0502040204020203" pitchFamily="34" charset="0"/>
                <a:sym typeface="Helvetica Neue Thin"/>
              </a:rPr>
              <a:t>euploid</a:t>
            </a:r>
            <a:r>
              <a:rPr lang="es-ES" sz="3600" kern="0" dirty="0">
                <a:solidFill>
                  <a:srgbClr val="000000"/>
                </a:solidFill>
                <a:latin typeface="Segoe UI Light" panose="020B0502040204020203" pitchFamily="34" charset="0"/>
                <a:ea typeface="Helvetica Neue Thin"/>
                <a:cs typeface="Segoe UI Light" panose="020B0502040204020203" pitchFamily="34" charset="0"/>
                <a:sym typeface="Helvetica Neue Thin"/>
              </a:rPr>
              <a:t> </a:t>
            </a:r>
            <a:r>
              <a:rPr sz="3600" kern="0" dirty="0">
                <a:solidFill>
                  <a:srgbClr val="000000"/>
                </a:solidFill>
                <a:latin typeface="Segoe UI Light" panose="020B0502040204020203" pitchFamily="34" charset="0"/>
                <a:ea typeface="Helvetica Neue Thin"/>
                <a:cs typeface="Segoe UI Light" panose="020B0502040204020203" pitchFamily="34" charset="0"/>
                <a:sym typeface="Helvetica Neue Thin"/>
              </a:rPr>
              <a:t>embryo transfers</a:t>
            </a:r>
          </a:p>
        </p:txBody>
      </p:sp>
      <p:sp>
        <p:nvSpPr>
          <p:cNvPr id="198" name="2011 - 2018"/>
          <p:cNvSpPr txBox="1"/>
          <p:nvPr/>
        </p:nvSpPr>
        <p:spPr>
          <a:xfrm>
            <a:off x="521186" y="2950505"/>
            <a:ext cx="11150601" cy="956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821531">
              <a:defRPr sz="6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algn="ctr" defTabSz="410766" hangingPunct="0"/>
            <a:r>
              <a:rPr sz="5750" kern="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2011 - 2018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76B21F8-2162-C247-BF18-956D0A201D24}"/>
              </a:ext>
            </a:extLst>
          </p:cNvPr>
          <p:cNvSpPr txBox="1"/>
          <p:nvPr/>
        </p:nvSpPr>
        <p:spPr>
          <a:xfrm>
            <a:off x="9235716" y="6447631"/>
            <a:ext cx="284853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Reig</a:t>
            </a:r>
            <a:r>
              <a:rPr kumimoji="0" lang="es-E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A et al. ASRM 2019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CC1856-D426-FC44-B988-DF013E667ADF}"/>
              </a:ext>
            </a:extLst>
          </p:cNvPr>
          <p:cNvSpPr txBox="1"/>
          <p:nvPr/>
        </p:nvSpPr>
        <p:spPr>
          <a:xfrm>
            <a:off x="271255" y="204535"/>
            <a:ext cx="537006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IVIRMA </a:t>
            </a:r>
            <a:r>
              <a:rPr kumimoji="0" lang="es-ES" sz="3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Basking</a:t>
            </a:r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R</a:t>
            </a:r>
            <a:r>
              <a:rPr lang="es-ES" sz="3600" b="1" dirty="0">
                <a:solidFill>
                  <a:srgbClr val="000000"/>
                </a:solidFill>
                <a:sym typeface="Helvetica Neue Light"/>
              </a:rPr>
              <a:t>idge, NJ</a:t>
            </a:r>
            <a:endParaRPr kumimoji="0" lang="es-E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72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6311">
        <p14:switch dir="r"/>
      </p:transition>
    </mc:Choice>
    <mc:Fallback xmlns="">
      <p:transition spd="slow" advClick="0" advTm="16311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 advAuto="0"/>
      <p:bldP spid="198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Biberón"/>
          <p:cNvSpPr/>
          <p:nvPr/>
        </p:nvSpPr>
        <p:spPr>
          <a:xfrm>
            <a:off x="9264996" y="2159000"/>
            <a:ext cx="963379" cy="190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382" y="0"/>
                  <a:pt x="8234" y="582"/>
                  <a:pt x="8234" y="1299"/>
                </a:cubicBezTo>
                <a:cubicBezTo>
                  <a:pt x="8234" y="1385"/>
                  <a:pt x="8251" y="1468"/>
                  <a:pt x="8282" y="1550"/>
                </a:cubicBezTo>
                <a:cubicBezTo>
                  <a:pt x="5674" y="2081"/>
                  <a:pt x="3820" y="3409"/>
                  <a:pt x="3820" y="4968"/>
                </a:cubicBezTo>
                <a:cubicBezTo>
                  <a:pt x="3820" y="5047"/>
                  <a:pt x="3835" y="5124"/>
                  <a:pt x="3844" y="5201"/>
                </a:cubicBezTo>
                <a:cubicBezTo>
                  <a:pt x="2918" y="5203"/>
                  <a:pt x="2161" y="5587"/>
                  <a:pt x="2161" y="6056"/>
                </a:cubicBezTo>
                <a:lnTo>
                  <a:pt x="2161" y="6648"/>
                </a:lnTo>
                <a:cubicBezTo>
                  <a:pt x="2161" y="6712"/>
                  <a:pt x="2179" y="6772"/>
                  <a:pt x="2205" y="6832"/>
                </a:cubicBezTo>
                <a:lnTo>
                  <a:pt x="19398" y="6832"/>
                </a:lnTo>
                <a:cubicBezTo>
                  <a:pt x="19424" y="6772"/>
                  <a:pt x="19439" y="6712"/>
                  <a:pt x="19439" y="6648"/>
                </a:cubicBezTo>
                <a:lnTo>
                  <a:pt x="19439" y="6056"/>
                </a:lnTo>
                <a:cubicBezTo>
                  <a:pt x="19439" y="5587"/>
                  <a:pt x="18682" y="5203"/>
                  <a:pt x="17756" y="5201"/>
                </a:cubicBezTo>
                <a:cubicBezTo>
                  <a:pt x="17765" y="5124"/>
                  <a:pt x="17780" y="5047"/>
                  <a:pt x="17780" y="4968"/>
                </a:cubicBezTo>
                <a:cubicBezTo>
                  <a:pt x="17780" y="3409"/>
                  <a:pt x="15926" y="2081"/>
                  <a:pt x="13318" y="1550"/>
                </a:cubicBezTo>
                <a:cubicBezTo>
                  <a:pt x="13349" y="1468"/>
                  <a:pt x="13366" y="1385"/>
                  <a:pt x="13366" y="1299"/>
                </a:cubicBezTo>
                <a:cubicBezTo>
                  <a:pt x="13366" y="582"/>
                  <a:pt x="12218" y="0"/>
                  <a:pt x="10800" y="0"/>
                </a:cubicBezTo>
                <a:close/>
                <a:moveTo>
                  <a:pt x="1690" y="7480"/>
                </a:moveTo>
                <a:cubicBezTo>
                  <a:pt x="760" y="7480"/>
                  <a:pt x="0" y="7865"/>
                  <a:pt x="0" y="8335"/>
                </a:cubicBezTo>
                <a:lnTo>
                  <a:pt x="0" y="11535"/>
                </a:lnTo>
                <a:lnTo>
                  <a:pt x="4170" y="11535"/>
                </a:lnTo>
                <a:lnTo>
                  <a:pt x="4170" y="12178"/>
                </a:lnTo>
                <a:lnTo>
                  <a:pt x="0" y="12178"/>
                </a:lnTo>
                <a:lnTo>
                  <a:pt x="0" y="14219"/>
                </a:lnTo>
                <a:lnTo>
                  <a:pt x="5424" y="14219"/>
                </a:lnTo>
                <a:lnTo>
                  <a:pt x="5424" y="14860"/>
                </a:lnTo>
                <a:lnTo>
                  <a:pt x="0" y="14860"/>
                </a:lnTo>
                <a:lnTo>
                  <a:pt x="0" y="16951"/>
                </a:lnTo>
                <a:lnTo>
                  <a:pt x="4191" y="16951"/>
                </a:lnTo>
                <a:lnTo>
                  <a:pt x="4191" y="17592"/>
                </a:lnTo>
                <a:lnTo>
                  <a:pt x="0" y="17592"/>
                </a:lnTo>
                <a:lnTo>
                  <a:pt x="0" y="20745"/>
                </a:lnTo>
                <a:cubicBezTo>
                  <a:pt x="0" y="21216"/>
                  <a:pt x="760" y="21600"/>
                  <a:pt x="1690" y="21600"/>
                </a:cubicBezTo>
                <a:lnTo>
                  <a:pt x="19910" y="21600"/>
                </a:lnTo>
                <a:cubicBezTo>
                  <a:pt x="20840" y="21600"/>
                  <a:pt x="21600" y="21216"/>
                  <a:pt x="21600" y="20745"/>
                </a:cubicBezTo>
                <a:lnTo>
                  <a:pt x="21600" y="8335"/>
                </a:lnTo>
                <a:cubicBezTo>
                  <a:pt x="21600" y="7865"/>
                  <a:pt x="20840" y="7480"/>
                  <a:pt x="19910" y="7480"/>
                </a:cubicBezTo>
                <a:lnTo>
                  <a:pt x="1690" y="7480"/>
                </a:lnTo>
                <a:close/>
              </a:path>
            </a:pathLst>
          </a:custGeom>
          <a:solidFill>
            <a:srgbClr val="E0860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>
                <a:solidFill>
                  <a:srgbClr val="FFFFFF"/>
                </a:solidFill>
              </a:defRPr>
            </a:pPr>
            <a:endParaRPr sz="2500" kern="0">
              <a:solidFill>
                <a:srgbClr val="FFFFFF"/>
              </a:solidFill>
              <a:latin typeface="Helvetica Neue Light"/>
              <a:ea typeface="Helvetica Neue Light"/>
              <a:sym typeface="Helvetica Neue Light"/>
            </a:endParaRPr>
          </a:p>
        </p:txBody>
      </p:sp>
      <p:sp>
        <p:nvSpPr>
          <p:cNvPr id="188" name="ß"/>
          <p:cNvSpPr/>
          <p:nvPr/>
        </p:nvSpPr>
        <p:spPr>
          <a:xfrm>
            <a:off x="1963626" y="2159000"/>
            <a:ext cx="1159191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solidFill>
            <a:srgbClr val="B5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>
                <a:solidFill>
                  <a:srgbClr val="FFFFFF"/>
                </a:solidFill>
              </a:defRPr>
            </a:pPr>
            <a:endParaRPr sz="2500" kern="0">
              <a:solidFill>
                <a:srgbClr val="FFFFFF"/>
              </a:solidFill>
              <a:latin typeface="Helvetica Neue Light"/>
              <a:ea typeface="Helvetica Neue Light"/>
              <a:sym typeface="Helvetica Neue Light"/>
            </a:endParaRPr>
          </a:p>
          <a:p>
            <a:pPr algn="ctr" defTabSz="412750" hangingPunct="0">
              <a:defRPr sz="117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5850" b="1" kern="0">
                <a:solidFill>
                  <a:srgbClr val="FFFFFF"/>
                </a:solidFill>
                <a:latin typeface="Segoe UI Semibold" panose="020B0702040204020203" pitchFamily="34" charset="0"/>
                <a:ea typeface="Helvetica Neue"/>
                <a:cs typeface="Segoe UI Semibold" panose="020B0702040204020203" pitchFamily="34" charset="0"/>
                <a:sym typeface="Helvetica Neue"/>
              </a:rPr>
              <a:t>ß</a:t>
            </a:r>
          </a:p>
        </p:txBody>
      </p:sp>
      <p:sp>
        <p:nvSpPr>
          <p:cNvPr id="190" name="biochemical…"/>
          <p:cNvSpPr txBox="1"/>
          <p:nvPr/>
        </p:nvSpPr>
        <p:spPr>
          <a:xfrm>
            <a:off x="1732902" y="4441108"/>
            <a:ext cx="1620636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/>
            <a:r>
              <a:rPr sz="2500" kern="0">
                <a:solidFill>
                  <a:srgbClr val="000000"/>
                </a:solidFill>
                <a:latin typeface="Segoe UI Light" panose="020B0502040204020203" pitchFamily="34" charset="0"/>
                <a:ea typeface="Helvetica Neue Light"/>
                <a:cs typeface="Segoe UI Light" panose="020B0502040204020203" pitchFamily="34" charset="0"/>
                <a:sym typeface="Helvetica Neue Light"/>
              </a:rPr>
              <a:t>biochemical</a:t>
            </a:r>
          </a:p>
          <a:p>
            <a:pPr algn="ctr" defTabSz="412750" hangingPunct="0"/>
            <a:r>
              <a:rPr sz="2500" kern="0">
                <a:solidFill>
                  <a:srgbClr val="000000"/>
                </a:solidFill>
                <a:latin typeface="Segoe UI Light" panose="020B0502040204020203" pitchFamily="34" charset="0"/>
                <a:ea typeface="Helvetica Neue Light"/>
                <a:cs typeface="Segoe UI Light" panose="020B0502040204020203" pitchFamily="34" charset="0"/>
                <a:sym typeface="Helvetica Neue Light"/>
              </a:rPr>
              <a:t>pregnancy</a:t>
            </a:r>
          </a:p>
        </p:txBody>
      </p:sp>
      <p:sp>
        <p:nvSpPr>
          <p:cNvPr id="191" name="live…"/>
          <p:cNvSpPr txBox="1"/>
          <p:nvPr/>
        </p:nvSpPr>
        <p:spPr>
          <a:xfrm>
            <a:off x="9406048" y="4441108"/>
            <a:ext cx="681277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/>
            <a:r>
              <a:rPr sz="2500" kern="0">
                <a:solidFill>
                  <a:srgbClr val="000000"/>
                </a:solidFill>
                <a:latin typeface="Segoe UI Light" panose="020B0502040204020203" pitchFamily="34" charset="0"/>
                <a:ea typeface="Helvetica Neue Light"/>
                <a:cs typeface="Segoe UI Light" panose="020B0502040204020203" pitchFamily="34" charset="0"/>
                <a:sym typeface="Helvetica Neue Light"/>
              </a:rPr>
              <a:t>live</a:t>
            </a:r>
          </a:p>
          <a:p>
            <a:pPr algn="ctr" defTabSz="412750" hangingPunct="0"/>
            <a:r>
              <a:rPr sz="2500" kern="0">
                <a:solidFill>
                  <a:srgbClr val="000000"/>
                </a:solidFill>
                <a:latin typeface="Segoe UI Light" panose="020B0502040204020203" pitchFamily="34" charset="0"/>
                <a:ea typeface="Helvetica Neue Light"/>
                <a:cs typeface="Segoe UI Light" panose="020B0502040204020203" pitchFamily="34" charset="0"/>
                <a:sym typeface="Helvetica Neue Light"/>
              </a:rPr>
              <a:t>birth</a:t>
            </a:r>
          </a:p>
        </p:txBody>
      </p:sp>
      <p:sp>
        <p:nvSpPr>
          <p:cNvPr id="192" name="clinical…"/>
          <p:cNvSpPr txBox="1"/>
          <p:nvPr/>
        </p:nvSpPr>
        <p:spPr>
          <a:xfrm>
            <a:off x="5486180" y="4441108"/>
            <a:ext cx="1415452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/>
            <a:r>
              <a:rPr sz="2500" kern="0">
                <a:solidFill>
                  <a:srgbClr val="000000"/>
                </a:solidFill>
                <a:latin typeface="Segoe UI Light" panose="020B0502040204020203" pitchFamily="34" charset="0"/>
                <a:ea typeface="Helvetica Neue Light"/>
                <a:cs typeface="Segoe UI Light" panose="020B0502040204020203" pitchFamily="34" charset="0"/>
                <a:sym typeface="Helvetica Neue Light"/>
              </a:rPr>
              <a:t>clinical</a:t>
            </a:r>
          </a:p>
          <a:p>
            <a:pPr algn="ctr" defTabSz="412750" hangingPunct="0"/>
            <a:r>
              <a:rPr sz="2500" kern="0">
                <a:solidFill>
                  <a:srgbClr val="000000"/>
                </a:solidFill>
                <a:latin typeface="Segoe UI Light" panose="020B0502040204020203" pitchFamily="34" charset="0"/>
                <a:ea typeface="Helvetica Neue Light"/>
                <a:cs typeface="Segoe UI Light" panose="020B0502040204020203" pitchFamily="34" charset="0"/>
                <a:sym typeface="Helvetica Neue Light"/>
              </a:rPr>
              <a:t>pregnancy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260407-EC62-E643-BAA9-60F8C60ECA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584" t="19501" r="6657" b="18297"/>
          <a:stretch/>
        </p:blipFill>
        <p:spPr>
          <a:xfrm>
            <a:off x="5085542" y="2071255"/>
            <a:ext cx="2216728" cy="208049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670551"/>
      </p:ext>
    </p:extLst>
  </p:cSld>
  <p:clrMapOvr>
    <a:masterClrMapping/>
  </p:clrMapOvr>
  <p:transition spd="med" advClick="0" advTm="22476">
    <p:pull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 advAuto="0"/>
      <p:bldP spid="188" grpId="0" animBg="1" advAuto="0"/>
      <p:bldP spid="190" grpId="0" animBg="1" advAuto="0"/>
      <p:bldP spid="191" grpId="0" animBg="1" advAuto="0"/>
      <p:bldP spid="19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ráfica de columnas 2D"/>
          <p:cNvGraphicFramePr/>
          <p:nvPr>
            <p:extLst>
              <p:ext uri="{D42A27DB-BD31-4B8C-83A1-F6EECF244321}">
                <p14:modId xmlns:p14="http://schemas.microsoft.com/office/powerpoint/2010/main" val="197206827"/>
              </p:ext>
            </p:extLst>
          </p:nvPr>
        </p:nvGraphicFramePr>
        <p:xfrm>
          <a:off x="1797251" y="1290593"/>
          <a:ext cx="10091470" cy="517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9" name="Grupo"/>
          <p:cNvGrpSpPr/>
          <p:nvPr/>
        </p:nvGrpSpPr>
        <p:grpSpPr>
          <a:xfrm>
            <a:off x="3751462" y="5176146"/>
            <a:ext cx="1517648" cy="416415"/>
            <a:chOff x="0" y="0"/>
            <a:chExt cx="3035294" cy="832828"/>
          </a:xfrm>
        </p:grpSpPr>
        <p:sp>
          <p:nvSpPr>
            <p:cNvPr id="217" name="Rectángulo"/>
            <p:cNvSpPr/>
            <p:nvPr/>
          </p:nvSpPr>
          <p:spPr>
            <a:xfrm>
              <a:off x="0" y="0"/>
              <a:ext cx="3035295" cy="832829"/>
            </a:xfrm>
            <a:prstGeom prst="rect">
              <a:avLst/>
            </a:prstGeom>
            <a:solidFill>
              <a:srgbClr val="FFFFFF">
                <a:alpha val="4039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Helvetica Neue Light"/>
                <a:ea typeface="Helvetica Neue Light"/>
                <a:sym typeface="Helvetica Neue Light"/>
              </a:endParaRPr>
            </a:p>
          </p:txBody>
        </p:sp>
        <p:sp>
          <p:nvSpPr>
            <p:cNvPr id="218" name="p &lt; 0.0001"/>
            <p:cNvSpPr txBox="1"/>
            <p:nvPr/>
          </p:nvSpPr>
          <p:spPr>
            <a:xfrm>
              <a:off x="136132" y="0"/>
              <a:ext cx="2763031" cy="805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>
              <a:lvl1pPr>
                <a:defRPr sz="4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 defTabSz="412750" hangingPunct="0"/>
              <a:r>
                <a:rPr sz="1800" kern="0" dirty="0">
                  <a:solidFill>
                    <a:srgbClr val="000000"/>
                  </a:solidFill>
                </a:rPr>
                <a:t>p &lt; 0.0001</a:t>
              </a:r>
            </a:p>
          </p:txBody>
        </p:sp>
      </p:grpSp>
      <p:grpSp>
        <p:nvGrpSpPr>
          <p:cNvPr id="222" name="Grupo"/>
          <p:cNvGrpSpPr/>
          <p:nvPr/>
        </p:nvGrpSpPr>
        <p:grpSpPr>
          <a:xfrm>
            <a:off x="6058919" y="5148836"/>
            <a:ext cx="1517648" cy="416415"/>
            <a:chOff x="0" y="0"/>
            <a:chExt cx="3035294" cy="832828"/>
          </a:xfrm>
        </p:grpSpPr>
        <p:sp>
          <p:nvSpPr>
            <p:cNvPr id="220" name="Rectángulo"/>
            <p:cNvSpPr/>
            <p:nvPr/>
          </p:nvSpPr>
          <p:spPr>
            <a:xfrm>
              <a:off x="0" y="0"/>
              <a:ext cx="3035295" cy="832829"/>
            </a:xfrm>
            <a:prstGeom prst="rect">
              <a:avLst/>
            </a:prstGeom>
            <a:solidFill>
              <a:srgbClr val="FFFFFF">
                <a:alpha val="4039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Helvetica Neue Light"/>
                <a:ea typeface="Helvetica Neue Light"/>
                <a:sym typeface="Helvetica Neue Light"/>
              </a:endParaRPr>
            </a:p>
          </p:txBody>
        </p:sp>
        <p:sp>
          <p:nvSpPr>
            <p:cNvPr id="221" name="p = 0.0132"/>
            <p:cNvSpPr txBox="1"/>
            <p:nvPr/>
          </p:nvSpPr>
          <p:spPr>
            <a:xfrm>
              <a:off x="136132" y="0"/>
              <a:ext cx="2763031" cy="805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>
              <a:lvl1pPr>
                <a:defRPr sz="4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 defTabSz="412750" hangingPunct="0"/>
              <a:r>
                <a:rPr sz="1800" kern="0" dirty="0">
                  <a:solidFill>
                    <a:srgbClr val="000000"/>
                  </a:solidFill>
                </a:rPr>
                <a:t>p = 0.0132</a:t>
              </a:r>
            </a:p>
          </p:txBody>
        </p:sp>
      </p:grpSp>
      <p:grpSp>
        <p:nvGrpSpPr>
          <p:cNvPr id="225" name="Grupo"/>
          <p:cNvGrpSpPr/>
          <p:nvPr/>
        </p:nvGrpSpPr>
        <p:grpSpPr>
          <a:xfrm>
            <a:off x="8703888" y="5135342"/>
            <a:ext cx="1517648" cy="416415"/>
            <a:chOff x="0" y="0"/>
            <a:chExt cx="3035294" cy="832828"/>
          </a:xfrm>
        </p:grpSpPr>
        <p:sp>
          <p:nvSpPr>
            <p:cNvPr id="223" name="Rectángulo"/>
            <p:cNvSpPr/>
            <p:nvPr/>
          </p:nvSpPr>
          <p:spPr>
            <a:xfrm>
              <a:off x="0" y="0"/>
              <a:ext cx="3035295" cy="832829"/>
            </a:xfrm>
            <a:prstGeom prst="rect">
              <a:avLst/>
            </a:prstGeom>
            <a:solidFill>
              <a:srgbClr val="FFFFFF">
                <a:alpha val="4039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Helvetica Neue Light"/>
                <a:ea typeface="Helvetica Neue Light"/>
                <a:sym typeface="Helvetica Neue Light"/>
              </a:endParaRPr>
            </a:p>
          </p:txBody>
        </p:sp>
        <p:sp>
          <p:nvSpPr>
            <p:cNvPr id="224" name="p = 0.4238"/>
            <p:cNvSpPr txBox="1"/>
            <p:nvPr/>
          </p:nvSpPr>
          <p:spPr>
            <a:xfrm>
              <a:off x="136132" y="0"/>
              <a:ext cx="2763031" cy="805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>
              <a:lvl1pPr>
                <a:defRPr sz="4000" b="1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 defTabSz="412750" hangingPunct="0"/>
              <a:r>
                <a:rPr sz="1800" kern="0" dirty="0">
                  <a:solidFill>
                    <a:srgbClr val="000000"/>
                  </a:solidFill>
                </a:rPr>
                <a:t>p = 0.4238</a:t>
              </a:r>
            </a:p>
          </p:txBody>
        </p:sp>
      </p:grpSp>
      <p:sp>
        <p:nvSpPr>
          <p:cNvPr id="226" name="Flecha"/>
          <p:cNvSpPr/>
          <p:nvPr/>
        </p:nvSpPr>
        <p:spPr>
          <a:xfrm>
            <a:off x="5337322" y="3863117"/>
            <a:ext cx="635001" cy="635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satOff val="12166"/>
              <a:lumOff val="-1304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Helvetica Neue Light"/>
              <a:ea typeface="Helvetica Neue Light"/>
              <a:sym typeface="Helvetica Neue Light"/>
            </a:endParaRPr>
          </a:p>
        </p:txBody>
      </p:sp>
      <p:sp>
        <p:nvSpPr>
          <p:cNvPr id="227" name="Flecha"/>
          <p:cNvSpPr/>
          <p:nvPr/>
        </p:nvSpPr>
        <p:spPr>
          <a:xfrm>
            <a:off x="7829885" y="3902398"/>
            <a:ext cx="635001" cy="635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satOff val="12166"/>
              <a:lumOff val="-1304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Helvetica Neue Light"/>
              <a:ea typeface="Helvetica Neue Light"/>
              <a:sym typeface="Helvetica Neue Light"/>
            </a:endParaRPr>
          </a:p>
        </p:txBody>
      </p:sp>
      <p:sp>
        <p:nvSpPr>
          <p:cNvPr id="228" name="% Survival per Stage"/>
          <p:cNvSpPr txBox="1"/>
          <p:nvPr/>
        </p:nvSpPr>
        <p:spPr>
          <a:xfrm>
            <a:off x="2923661" y="361789"/>
            <a:ext cx="6344687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000"/>
            </a:lvl1pPr>
          </a:lstStyle>
          <a:p>
            <a:pPr algn="ctr" defTabSz="412750" hangingPunct="0"/>
            <a:r>
              <a:rPr lang="es-ES" sz="3000" kern="0" dirty="0" err="1">
                <a:solidFill>
                  <a:srgbClr val="000000"/>
                </a:solidFill>
                <a:latin typeface="Segoe UI Light" panose="020B0502040204020203" pitchFamily="34" charset="0"/>
                <a:ea typeface="Helvetica Neue Light"/>
                <a:cs typeface="Segoe UI Light" panose="020B0502040204020203" pitchFamily="34" charset="0"/>
                <a:sym typeface="Helvetica Neue Light"/>
              </a:rPr>
              <a:t>Pregnancies</a:t>
            </a:r>
            <a:r>
              <a:rPr lang="es-ES" sz="3000" kern="0" dirty="0">
                <a:solidFill>
                  <a:srgbClr val="000000"/>
                </a:solidFill>
                <a:latin typeface="Segoe UI Light" panose="020B0502040204020203" pitchFamily="34" charset="0"/>
                <a:ea typeface="Helvetica Neue Light"/>
                <a:cs typeface="Segoe UI Light" panose="020B0502040204020203" pitchFamily="34" charset="0"/>
                <a:sym typeface="Helvetica Neue Light"/>
              </a:rPr>
              <a:t> in </a:t>
            </a:r>
            <a:r>
              <a:rPr lang="es-ES" sz="3000" kern="0" dirty="0" err="1">
                <a:solidFill>
                  <a:srgbClr val="000000"/>
                </a:solidFill>
                <a:latin typeface="Segoe UI Light" panose="020B0502040204020203" pitchFamily="34" charset="0"/>
                <a:ea typeface="Helvetica Neue Light"/>
                <a:cs typeface="Segoe UI Light" panose="020B0502040204020203" pitchFamily="34" charset="0"/>
                <a:sym typeface="Helvetica Neue Light"/>
              </a:rPr>
              <a:t>euploid</a:t>
            </a:r>
            <a:r>
              <a:rPr lang="es-ES" sz="3000" kern="0" dirty="0">
                <a:solidFill>
                  <a:srgbClr val="000000"/>
                </a:solidFill>
                <a:latin typeface="Segoe UI Light" panose="020B0502040204020203" pitchFamily="34" charset="0"/>
                <a:ea typeface="Helvetica Neue Light"/>
                <a:cs typeface="Segoe UI Light" panose="020B0502040204020203" pitchFamily="34" charset="0"/>
                <a:sym typeface="Helvetica Neue Light"/>
              </a:rPr>
              <a:t> </a:t>
            </a:r>
            <a:r>
              <a:rPr lang="es-ES" sz="3000" kern="0" dirty="0" err="1">
                <a:solidFill>
                  <a:srgbClr val="000000"/>
                </a:solidFill>
                <a:latin typeface="Segoe UI Light" panose="020B0502040204020203" pitchFamily="34" charset="0"/>
                <a:ea typeface="Helvetica Neue Light"/>
                <a:cs typeface="Segoe UI Light" panose="020B0502040204020203" pitchFamily="34" charset="0"/>
                <a:sym typeface="Helvetica Neue Light"/>
              </a:rPr>
              <a:t>embryos</a:t>
            </a:r>
            <a:r>
              <a:rPr lang="es-ES" sz="3000" kern="0" dirty="0">
                <a:solidFill>
                  <a:srgbClr val="000000"/>
                </a:solidFill>
                <a:latin typeface="Segoe UI Light" panose="020B0502040204020203" pitchFamily="34" charset="0"/>
                <a:ea typeface="Helvetica Neue Light"/>
                <a:cs typeface="Segoe UI Light" panose="020B0502040204020203" pitchFamily="34" charset="0"/>
                <a:sym typeface="Helvetica Neue Light"/>
              </a:rPr>
              <a:t> and </a:t>
            </a:r>
            <a:r>
              <a:rPr lang="es-ES" sz="3000" kern="0" dirty="0" err="1">
                <a:solidFill>
                  <a:srgbClr val="000000"/>
                </a:solidFill>
                <a:latin typeface="Segoe UI Light" panose="020B0502040204020203" pitchFamily="34" charset="0"/>
                <a:ea typeface="Helvetica Neue Light"/>
                <a:cs typeface="Segoe UI Light" panose="020B0502040204020203" pitchFamily="34" charset="0"/>
                <a:sym typeface="Helvetica Neue Light"/>
              </a:rPr>
              <a:t>age</a:t>
            </a:r>
            <a:endParaRPr sz="3000" kern="0" dirty="0">
              <a:solidFill>
                <a:srgbClr val="000000"/>
              </a:solidFill>
              <a:latin typeface="Segoe UI Light" panose="020B0502040204020203" pitchFamily="34" charset="0"/>
              <a:ea typeface="Helvetica Neue Light"/>
              <a:cs typeface="Segoe UI Light" panose="020B0502040204020203" pitchFamily="34" charset="0"/>
              <a:sym typeface="Helvetica Neue Light"/>
            </a:endParaRPr>
          </a:p>
        </p:txBody>
      </p:sp>
      <p:grpSp>
        <p:nvGrpSpPr>
          <p:cNvPr id="233" name="Grupo"/>
          <p:cNvGrpSpPr/>
          <p:nvPr/>
        </p:nvGrpSpPr>
        <p:grpSpPr>
          <a:xfrm>
            <a:off x="7576568" y="3705273"/>
            <a:ext cx="1198784" cy="1029252"/>
            <a:chOff x="-232372" y="-232441"/>
            <a:chExt cx="2397566" cy="2058503"/>
          </a:xfrm>
        </p:grpSpPr>
        <p:pic>
          <p:nvPicPr>
            <p:cNvPr id="229" name="Línea Línea" descr="Línea Línea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236008">
              <a:off x="-449326" y="631709"/>
              <a:ext cx="2831474" cy="330201"/>
            </a:xfrm>
            <a:prstGeom prst="rect">
              <a:avLst/>
            </a:prstGeom>
            <a:effectLst/>
          </p:spPr>
        </p:pic>
        <p:pic>
          <p:nvPicPr>
            <p:cNvPr id="231" name="Línea Línea" descr="Línea Línea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374658">
              <a:off x="-449326" y="631709"/>
              <a:ext cx="2831474" cy="330201"/>
            </a:xfrm>
            <a:prstGeom prst="rect">
              <a:avLst/>
            </a:prstGeom>
            <a:effectLst/>
          </p:spPr>
        </p:pic>
      </p:grpSp>
      <p:sp>
        <p:nvSpPr>
          <p:cNvPr id="234" name="Marca de verificación adornada"/>
          <p:cNvSpPr/>
          <p:nvPr/>
        </p:nvSpPr>
        <p:spPr>
          <a:xfrm>
            <a:off x="5213647" y="3800664"/>
            <a:ext cx="882353" cy="838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01AF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Helvetica Neue Light"/>
              <a:ea typeface="Helvetica Neue Light"/>
              <a:sym typeface="Helvetica Neue Ligh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EC85C4B-3F66-EF46-B029-4ED79D6E6108}"/>
              </a:ext>
            </a:extLst>
          </p:cNvPr>
          <p:cNvSpPr txBox="1"/>
          <p:nvPr/>
        </p:nvSpPr>
        <p:spPr>
          <a:xfrm>
            <a:off x="9235716" y="6447631"/>
            <a:ext cx="284853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Reig</a:t>
            </a:r>
            <a:r>
              <a:rPr kumimoji="0" lang="es-E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A et al. ASRM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5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9806">
        <p14:pan dir="u"/>
      </p:transition>
    </mc:Choice>
    <mc:Fallback xmlns="">
      <p:transition spd="slow" advClick="0" advTm="29806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6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6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6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6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6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6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16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6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1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1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16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6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16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6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16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6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6" grpId="0" uiExpand="1">
        <p:bldSub>
          <a:bldChart bld="categoryEl"/>
        </p:bldSub>
      </p:bldGraphic>
      <p:bldP spid="219" grpId="0" animBg="1" advAuto="0"/>
      <p:bldP spid="222" grpId="0" animBg="1" advAuto="0"/>
      <p:bldP spid="225" grpId="0" animBg="1" advAuto="0"/>
      <p:bldP spid="226" grpId="0" animBg="1" advAuto="0"/>
      <p:bldP spid="227" grpId="0" animBg="1" advAuto="0"/>
      <p:bldP spid="228" grpId="0" animBg="1" advAuto="0"/>
      <p:bldP spid="233" grpId="0" animBg="1" advAuto="0"/>
      <p:bldP spid="234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516" y="253558"/>
            <a:ext cx="10515600" cy="558140"/>
          </a:xfrm>
        </p:spPr>
        <p:txBody>
          <a:bodyPr>
            <a:noAutofit/>
          </a:bodyPr>
          <a:lstStyle/>
          <a:p>
            <a:pPr algn="ctr"/>
            <a:r>
              <a:rPr lang="es-ES_tradnl" sz="2800" dirty="0" err="1"/>
              <a:t>Why</a:t>
            </a:r>
            <a:r>
              <a:rPr lang="es-ES_tradnl" sz="2800" dirty="0"/>
              <a:t> </a:t>
            </a:r>
            <a:r>
              <a:rPr lang="es-ES_tradnl" sz="2800" dirty="0" err="1"/>
              <a:t>euploid</a:t>
            </a:r>
            <a:r>
              <a:rPr lang="es-ES_tradnl" sz="2800" dirty="0"/>
              <a:t> </a:t>
            </a:r>
            <a:r>
              <a:rPr lang="es-ES_tradnl" sz="2800" dirty="0" err="1"/>
              <a:t>embryos</a:t>
            </a:r>
            <a:r>
              <a:rPr lang="es-ES_tradnl" sz="2800" dirty="0"/>
              <a:t> </a:t>
            </a:r>
            <a:r>
              <a:rPr lang="es-ES_tradnl" sz="2800" dirty="0" err="1"/>
              <a:t>from</a:t>
            </a:r>
            <a:r>
              <a:rPr lang="es-ES_tradnl" sz="2800" dirty="0"/>
              <a:t> </a:t>
            </a:r>
            <a:r>
              <a:rPr lang="es-ES_tradnl" sz="2800" dirty="0" err="1"/>
              <a:t>aged</a:t>
            </a:r>
            <a:r>
              <a:rPr lang="es-ES_tradnl" sz="2800" dirty="0"/>
              <a:t> </a:t>
            </a:r>
            <a:r>
              <a:rPr lang="es-ES_tradnl" sz="2800" dirty="0" err="1"/>
              <a:t>women</a:t>
            </a:r>
            <a:r>
              <a:rPr lang="es-ES_tradnl" sz="2800" dirty="0"/>
              <a:t> </a:t>
            </a:r>
            <a:br>
              <a:rPr lang="es-ES_tradnl" sz="2800" dirty="0"/>
            </a:br>
            <a:r>
              <a:rPr lang="es-ES_tradnl" sz="2800" dirty="0" err="1"/>
              <a:t>have</a:t>
            </a:r>
            <a:r>
              <a:rPr lang="es-ES_tradnl" sz="2800" dirty="0"/>
              <a:t> </a:t>
            </a:r>
            <a:r>
              <a:rPr lang="es-ES_tradnl" sz="2800" dirty="0" err="1"/>
              <a:t>reduced</a:t>
            </a:r>
            <a:r>
              <a:rPr lang="es-ES_tradnl" sz="2800" dirty="0"/>
              <a:t> </a:t>
            </a:r>
            <a:r>
              <a:rPr lang="es-ES_tradnl" sz="2800" dirty="0" err="1"/>
              <a:t>implantation</a:t>
            </a:r>
            <a:r>
              <a:rPr lang="es-ES_tradnl" sz="2800" dirty="0"/>
              <a:t>?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056CEC9-9145-43EE-A16C-8A1599E5954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067675" y="2177951"/>
            <a:ext cx="10944227" cy="46800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3600" dirty="0"/>
              <a:t>It is not all about oocyte aneuploidy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3600" dirty="0"/>
              <a:t>Detrimental effect of aged sperm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3600" dirty="0"/>
              <a:t>The uterus also gets “old”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GB" sz="3600" dirty="0"/>
          </a:p>
          <a:p>
            <a:pPr marL="0" indent="0">
              <a:lnSpc>
                <a:spcPct val="150000"/>
              </a:lnSpc>
              <a:buNone/>
            </a:pPr>
            <a:endParaRPr lang="en-GB" sz="36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3366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32"/>
          <p:cNvGrpSpPr/>
          <p:nvPr/>
        </p:nvGrpSpPr>
        <p:grpSpPr>
          <a:xfrm>
            <a:off x="2704596" y="1903498"/>
            <a:ext cx="4052904" cy="1210668"/>
            <a:chOff x="2028447" y="1509551"/>
            <a:chExt cx="3039678" cy="908001"/>
          </a:xfrm>
        </p:grpSpPr>
        <p:cxnSp>
          <p:nvCxnSpPr>
            <p:cNvPr id="227" name="Google Shape;227;p32"/>
            <p:cNvCxnSpPr/>
            <p:nvPr/>
          </p:nvCxnSpPr>
          <p:spPr>
            <a:xfrm flipH="1">
              <a:off x="2332800" y="1886275"/>
              <a:ext cx="3600" cy="17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28" name="Google Shape;228;p32"/>
            <p:cNvCxnSpPr/>
            <p:nvPr/>
          </p:nvCxnSpPr>
          <p:spPr>
            <a:xfrm flipH="1">
              <a:off x="3171000" y="1886275"/>
              <a:ext cx="3600" cy="17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29" name="Google Shape;229;p32"/>
            <p:cNvSpPr txBox="1"/>
            <p:nvPr/>
          </p:nvSpPr>
          <p:spPr>
            <a:xfrm>
              <a:off x="2030352" y="2139496"/>
              <a:ext cx="605100" cy="277500"/>
            </a:xfrm>
            <a:prstGeom prst="rect">
              <a:avLst/>
            </a:prstGeom>
            <a:solidFill>
              <a:srgbClr val="EFEFF0"/>
            </a:solidFill>
            <a:ln w="9525" cap="flat" cmpd="sng">
              <a:solidFill>
                <a:srgbClr val="A7A9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9933" rIns="0" bIns="0" anchor="t" anchorCtr="0">
              <a:noAutofit/>
            </a:bodyPr>
            <a:lstStyle/>
            <a:p>
              <a:pPr marL="129537" marR="122764" defTabSz="1219170">
                <a:lnSpc>
                  <a:spcPct val="112500"/>
                </a:lnSpc>
                <a:buClr>
                  <a:srgbClr val="000000"/>
                </a:buClr>
              </a:pPr>
              <a:r>
                <a:rPr lang="fr" sz="1067" kern="0">
                  <a:solidFill>
                    <a:srgbClr val="231F2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Drop out  571</a:t>
              </a:r>
              <a:endParaRPr sz="1067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0" name="Google Shape;230;p32"/>
            <p:cNvSpPr txBox="1"/>
            <p:nvPr/>
          </p:nvSpPr>
          <p:spPr>
            <a:xfrm>
              <a:off x="2028447" y="1509551"/>
              <a:ext cx="1388700" cy="393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0" tIns="92267" rIns="0" bIns="0" anchor="t" anchorCtr="0">
              <a:noAutofit/>
            </a:bodyPr>
            <a:lstStyle/>
            <a:p>
              <a:pPr marL="706949" marR="85511" indent="-611277" defTabSz="1219170">
                <a:buClr>
                  <a:srgbClr val="000000"/>
                </a:buClr>
              </a:pPr>
              <a:r>
                <a:rPr lang="fr" sz="1200" kern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No implantation : 1335  30.1%</a:t>
              </a:r>
              <a:endParaRPr sz="12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1" name="Google Shape;231;p32"/>
            <p:cNvSpPr txBox="1"/>
            <p:nvPr/>
          </p:nvSpPr>
          <p:spPr>
            <a:xfrm>
              <a:off x="4022325" y="2070452"/>
              <a:ext cx="1045800" cy="347100"/>
            </a:xfrm>
            <a:prstGeom prst="rect">
              <a:avLst/>
            </a:prstGeom>
            <a:solidFill>
              <a:srgbClr val="FF28D4"/>
            </a:solidFill>
            <a:ln>
              <a:noFill/>
            </a:ln>
          </p:spPr>
          <p:txBody>
            <a:bodyPr spcFirstLastPara="1" wrap="square" lIns="0" tIns="30467" rIns="0" bIns="0" anchor="t" anchorCtr="0">
              <a:noAutofit/>
            </a:bodyPr>
            <a:lstStyle/>
            <a:p>
              <a:pPr marL="119377" marR="130383" algn="ctr" defTabSz="1219170">
                <a:lnSpc>
                  <a:spcPct val="112500"/>
                </a:lnSpc>
                <a:buClr>
                  <a:srgbClr val="000000"/>
                </a:buClr>
              </a:pP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New Art </a:t>
              </a:r>
              <a:r>
                <a:rPr lang="fr" sz="1067" kern="0" dirty="0" err="1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treatment</a:t>
              </a: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 245</a:t>
              </a:r>
              <a:endParaRPr sz="1067" kern="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2" name="Google Shape;232;p32"/>
            <p:cNvSpPr txBox="1"/>
            <p:nvPr/>
          </p:nvSpPr>
          <p:spPr>
            <a:xfrm>
              <a:off x="2932125" y="2068373"/>
              <a:ext cx="1045800" cy="347100"/>
            </a:xfrm>
            <a:prstGeom prst="rect">
              <a:avLst/>
            </a:prstGeom>
            <a:solidFill>
              <a:srgbClr val="FF28D4"/>
            </a:solidFill>
            <a:ln>
              <a:noFill/>
            </a:ln>
          </p:spPr>
          <p:txBody>
            <a:bodyPr spcFirstLastPara="1" wrap="square" lIns="0" tIns="30467" rIns="0" bIns="0" anchor="t" anchorCtr="0">
              <a:noAutofit/>
            </a:bodyPr>
            <a:lstStyle/>
            <a:p>
              <a:pPr marL="78738" marR="68578" algn="ctr" defTabSz="1219170">
                <a:lnSpc>
                  <a:spcPct val="112500"/>
                </a:lnSpc>
                <a:buClr>
                  <a:srgbClr val="000000"/>
                </a:buClr>
              </a:pPr>
              <a:r>
                <a:rPr lang="fr" sz="1067" kern="0" dirty="0" err="1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Remaining</a:t>
              </a: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</a:t>
              </a:r>
              <a:r>
                <a:rPr lang="fr" sz="1067" kern="0" dirty="0" err="1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embryos</a:t>
              </a: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 519</a:t>
              </a:r>
              <a:endParaRPr sz="1067" kern="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233" name="Google Shape;233;p32"/>
          <p:cNvSpPr txBox="1"/>
          <p:nvPr/>
        </p:nvSpPr>
        <p:spPr>
          <a:xfrm>
            <a:off x="2863587" y="3535259"/>
            <a:ext cx="63772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33" tIns="27700" rIns="55433" bIns="27700" anchor="t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73CD"/>
              </a:buClr>
              <a:buSzPts val="2200"/>
            </a:pPr>
            <a:endParaRPr sz="2933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2871308" y="411841"/>
            <a:ext cx="7145600" cy="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33" tIns="27700" rIns="55433" bIns="27700" anchor="ctr" anchorCtr="0">
            <a:noAutofit/>
          </a:bodyPr>
          <a:lstStyle/>
          <a:p>
            <a:pPr>
              <a:buSzPts val="1800"/>
            </a:pPr>
            <a:r>
              <a:rPr lang="fr" sz="2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" sz="2400" i="1" dirty="0">
                <a:latin typeface="Helvetica Neue"/>
                <a:ea typeface="Helvetica Neue"/>
                <a:cs typeface="Helvetica Neue"/>
                <a:sym typeface="Helvetica Neue"/>
              </a:rPr>
              <a:t>Implantation Rates in Euploid </a:t>
            </a:r>
            <a:r>
              <a:rPr lang="es-ES" sz="2400" i="1" dirty="0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fr" sz="2400" i="1" dirty="0" err="1">
                <a:latin typeface="Helvetica Neue"/>
                <a:ea typeface="Helvetica Neue"/>
                <a:cs typeface="Helvetica Neue"/>
                <a:sym typeface="Helvetica Neue"/>
              </a:rPr>
              <a:t>mbryos</a:t>
            </a:r>
            <a:endParaRPr sz="2400" i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35" name="Google Shape;235;p32"/>
          <p:cNvGrpSpPr/>
          <p:nvPr/>
        </p:nvGrpSpPr>
        <p:grpSpPr>
          <a:xfrm>
            <a:off x="3625667" y="1609430"/>
            <a:ext cx="8045775" cy="987468"/>
            <a:chOff x="2719250" y="1289000"/>
            <a:chExt cx="6034331" cy="740601"/>
          </a:xfrm>
        </p:grpSpPr>
        <p:sp>
          <p:nvSpPr>
            <p:cNvPr id="236" name="Google Shape;236;p32"/>
            <p:cNvSpPr txBox="1"/>
            <p:nvPr/>
          </p:nvSpPr>
          <p:spPr>
            <a:xfrm>
              <a:off x="7155661" y="1775501"/>
              <a:ext cx="1597920" cy="2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933" rIns="0" bIns="0" anchor="t" anchorCtr="0">
              <a:noAutofit/>
            </a:bodyPr>
            <a:lstStyle/>
            <a:p>
              <a:pPr marL="16933" defTabSz="1219170">
                <a:buClr>
                  <a:srgbClr val="000000"/>
                </a:buClr>
              </a:pPr>
              <a:r>
                <a:rPr lang="fr" sz="1600" b="1" kern="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r>
                <a:rPr lang="en-US" sz="1600" b="1" kern="0" baseline="30000" dirty="0" err="1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</a:t>
              </a:r>
              <a:r>
                <a:rPr lang="fr" sz="1600" b="1" kern="0" baseline="3000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fr" sz="1600" b="1" kern="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Embryo Transfer</a:t>
              </a:r>
              <a:endParaRPr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7" name="Google Shape;237;p32"/>
            <p:cNvSpPr txBox="1"/>
            <p:nvPr/>
          </p:nvSpPr>
          <p:spPr>
            <a:xfrm>
              <a:off x="5391014" y="1509551"/>
              <a:ext cx="1388700" cy="393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0" tIns="92267" rIns="0" bIns="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fr" sz="1200" kern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implantation : 3094</a:t>
              </a:r>
              <a:endParaRPr sz="12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fr" sz="1200" kern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69.9%</a:t>
              </a:r>
              <a:endParaRPr sz="12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238" name="Google Shape;238;p32"/>
            <p:cNvGrpSpPr/>
            <p:nvPr/>
          </p:nvGrpSpPr>
          <p:grpSpPr>
            <a:xfrm>
              <a:off x="2719250" y="1289000"/>
              <a:ext cx="3373500" cy="220551"/>
              <a:chOff x="2719250" y="1289000"/>
              <a:chExt cx="3373500" cy="220551"/>
            </a:xfrm>
          </p:grpSpPr>
          <p:cxnSp>
            <p:nvCxnSpPr>
              <p:cNvPr id="239" name="Google Shape;239;p32"/>
              <p:cNvCxnSpPr/>
              <p:nvPr/>
            </p:nvCxnSpPr>
            <p:spPr>
              <a:xfrm rot="10800000" flipH="1">
                <a:off x="2719250" y="1289000"/>
                <a:ext cx="3373500" cy="1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2"/>
              <p:cNvCxnSpPr/>
              <p:nvPr/>
            </p:nvCxnSpPr>
            <p:spPr>
              <a:xfrm flipH="1">
                <a:off x="2722797" y="1308251"/>
                <a:ext cx="3000" cy="20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41" name="Google Shape;241;p32"/>
              <p:cNvCxnSpPr/>
              <p:nvPr/>
            </p:nvCxnSpPr>
            <p:spPr>
              <a:xfrm flipH="1">
                <a:off x="6085364" y="1295651"/>
                <a:ext cx="900" cy="21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242" name="Google Shape;242;p32"/>
          <p:cNvGrpSpPr/>
          <p:nvPr/>
        </p:nvGrpSpPr>
        <p:grpSpPr>
          <a:xfrm>
            <a:off x="3625667" y="3140197"/>
            <a:ext cx="8263581" cy="1187801"/>
            <a:chOff x="2719250" y="2437075"/>
            <a:chExt cx="6197686" cy="890851"/>
          </a:xfrm>
        </p:grpSpPr>
        <p:sp>
          <p:nvSpPr>
            <p:cNvPr id="243" name="Google Shape;243;p32"/>
            <p:cNvSpPr txBox="1"/>
            <p:nvPr/>
          </p:nvSpPr>
          <p:spPr>
            <a:xfrm>
              <a:off x="7234943" y="3073826"/>
              <a:ext cx="1681993" cy="2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933" rIns="0" bIns="0" anchor="t" anchorCtr="0">
              <a:noAutofit/>
            </a:bodyPr>
            <a:lstStyle/>
            <a:p>
              <a:pPr marL="16933" defTabSz="1219170">
                <a:buClr>
                  <a:srgbClr val="000000"/>
                </a:buClr>
              </a:pPr>
              <a:r>
                <a:rPr lang="fr" sz="1600" b="1" kern="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r>
                <a:rPr lang="fr" sz="1600" b="1" kern="0" baseline="3000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nd </a:t>
              </a:r>
              <a:r>
                <a:rPr lang="fr" sz="1600" b="1" kern="0" dirty="0" err="1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Embryo</a:t>
              </a:r>
              <a:r>
                <a:rPr lang="fr" sz="1600" b="1" kern="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Transfer</a:t>
              </a:r>
              <a:endParaRPr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4" name="Google Shape;244;p32"/>
            <p:cNvSpPr txBox="1"/>
            <p:nvPr/>
          </p:nvSpPr>
          <p:spPr>
            <a:xfrm>
              <a:off x="5391014" y="2865022"/>
              <a:ext cx="1388700" cy="393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0" tIns="92267" rIns="0" bIns="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fr" sz="1200" kern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implantation : 457</a:t>
              </a:r>
              <a:endParaRPr sz="12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fr" sz="1200" kern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59.8%</a:t>
              </a:r>
              <a:endParaRPr sz="12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245" name="Google Shape;245;p32"/>
            <p:cNvGrpSpPr/>
            <p:nvPr/>
          </p:nvGrpSpPr>
          <p:grpSpPr>
            <a:xfrm>
              <a:off x="2719250" y="2660600"/>
              <a:ext cx="3373500" cy="220551"/>
              <a:chOff x="2719250" y="1289000"/>
              <a:chExt cx="3373500" cy="220551"/>
            </a:xfrm>
          </p:grpSpPr>
          <p:cxnSp>
            <p:nvCxnSpPr>
              <p:cNvPr id="246" name="Google Shape;246;p32"/>
              <p:cNvCxnSpPr/>
              <p:nvPr/>
            </p:nvCxnSpPr>
            <p:spPr>
              <a:xfrm rot="10800000" flipH="1">
                <a:off x="2719250" y="1289000"/>
                <a:ext cx="3373500" cy="1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2"/>
              <p:cNvCxnSpPr/>
              <p:nvPr/>
            </p:nvCxnSpPr>
            <p:spPr>
              <a:xfrm flipH="1">
                <a:off x="2722797" y="1308251"/>
                <a:ext cx="3000" cy="20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48" name="Google Shape;248;p32"/>
              <p:cNvCxnSpPr/>
              <p:nvPr/>
            </p:nvCxnSpPr>
            <p:spPr>
              <a:xfrm flipH="1">
                <a:off x="6085364" y="1295651"/>
                <a:ext cx="900" cy="21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249" name="Google Shape;249;p32"/>
            <p:cNvCxnSpPr/>
            <p:nvPr/>
          </p:nvCxnSpPr>
          <p:spPr>
            <a:xfrm>
              <a:off x="4001925" y="2437075"/>
              <a:ext cx="0" cy="24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0" name="Google Shape;250;p32"/>
          <p:cNvGrpSpPr/>
          <p:nvPr/>
        </p:nvGrpSpPr>
        <p:grpSpPr>
          <a:xfrm>
            <a:off x="2704597" y="3724423"/>
            <a:ext cx="4052804" cy="1258611"/>
            <a:chOff x="2028447" y="2875245"/>
            <a:chExt cx="3039603" cy="943958"/>
          </a:xfrm>
        </p:grpSpPr>
        <p:sp>
          <p:nvSpPr>
            <p:cNvPr id="251" name="Google Shape;251;p32"/>
            <p:cNvSpPr txBox="1"/>
            <p:nvPr/>
          </p:nvSpPr>
          <p:spPr>
            <a:xfrm>
              <a:off x="2030352" y="3541703"/>
              <a:ext cx="605100" cy="277500"/>
            </a:xfrm>
            <a:prstGeom prst="rect">
              <a:avLst/>
            </a:prstGeom>
            <a:solidFill>
              <a:srgbClr val="EFEFF0"/>
            </a:solidFill>
            <a:ln w="9525" cap="flat" cmpd="sng">
              <a:solidFill>
                <a:srgbClr val="A7A9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9933" rIns="0" bIns="0" anchor="t" anchorCtr="0">
              <a:noAutofit/>
            </a:bodyPr>
            <a:lstStyle/>
            <a:p>
              <a:pPr marL="129537" marR="122764" defTabSz="1219170">
                <a:lnSpc>
                  <a:spcPct val="112500"/>
                </a:lnSpc>
                <a:buClr>
                  <a:srgbClr val="000000"/>
                </a:buClr>
              </a:pPr>
              <a:r>
                <a:rPr lang="fr" sz="1067" kern="0">
                  <a:solidFill>
                    <a:srgbClr val="231F2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Drop out  176</a:t>
              </a:r>
              <a:endParaRPr sz="1067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2" name="Google Shape;252;p32"/>
            <p:cNvSpPr txBox="1"/>
            <p:nvPr/>
          </p:nvSpPr>
          <p:spPr>
            <a:xfrm>
              <a:off x="4010250" y="3464977"/>
              <a:ext cx="1057800" cy="347100"/>
            </a:xfrm>
            <a:prstGeom prst="rect">
              <a:avLst/>
            </a:prstGeom>
            <a:solidFill>
              <a:srgbClr val="FF28D4"/>
            </a:solidFill>
            <a:ln>
              <a:noFill/>
            </a:ln>
          </p:spPr>
          <p:txBody>
            <a:bodyPr spcFirstLastPara="1" wrap="square" lIns="0" tIns="52467" rIns="0" bIns="0" anchor="t" anchorCtr="0">
              <a:noAutofit/>
            </a:bodyPr>
            <a:lstStyle/>
            <a:p>
              <a:pPr marL="135463" marR="130383" algn="ctr" defTabSz="1219170">
                <a:lnSpc>
                  <a:spcPct val="112500"/>
                </a:lnSpc>
                <a:buClr>
                  <a:srgbClr val="000000"/>
                </a:buClr>
              </a:pP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New Art </a:t>
              </a:r>
              <a:r>
                <a:rPr lang="fr" sz="1067" kern="0" dirty="0" err="1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treatment</a:t>
              </a: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 39</a:t>
              </a:r>
              <a:endParaRPr sz="1067" kern="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p32"/>
            <p:cNvSpPr txBox="1"/>
            <p:nvPr/>
          </p:nvSpPr>
          <p:spPr>
            <a:xfrm>
              <a:off x="2932125" y="3464976"/>
              <a:ext cx="1033800" cy="347100"/>
            </a:xfrm>
            <a:prstGeom prst="rect">
              <a:avLst/>
            </a:prstGeom>
            <a:solidFill>
              <a:srgbClr val="FF28D4"/>
            </a:solidFill>
            <a:ln>
              <a:noFill/>
            </a:ln>
          </p:spPr>
          <p:txBody>
            <a:bodyPr spcFirstLastPara="1" wrap="square" lIns="0" tIns="49933" rIns="0" bIns="0" anchor="t" anchorCtr="0">
              <a:noAutofit/>
            </a:bodyPr>
            <a:lstStyle/>
            <a:p>
              <a:pPr marL="78738" marR="52492" defTabSz="1219170">
                <a:lnSpc>
                  <a:spcPct val="112500"/>
                </a:lnSpc>
                <a:buClr>
                  <a:srgbClr val="000000"/>
                </a:buClr>
              </a:pPr>
              <a:r>
                <a:rPr lang="fr" sz="1067" kern="0" dirty="0" err="1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Remaining</a:t>
              </a: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</a:t>
              </a:r>
              <a:r>
                <a:rPr lang="fr" sz="1067" kern="0" dirty="0" err="1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embryos</a:t>
              </a:r>
              <a:r>
                <a:rPr lang="fr" sz="1067" kern="0" dirty="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 92</a:t>
              </a:r>
              <a:endParaRPr sz="1067" kern="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4" name="Google Shape;254;p32"/>
            <p:cNvSpPr txBox="1"/>
            <p:nvPr/>
          </p:nvSpPr>
          <p:spPr>
            <a:xfrm>
              <a:off x="2028447" y="2875245"/>
              <a:ext cx="1388700" cy="393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0" tIns="92267" rIns="0" bIns="0" anchor="t" anchorCtr="0">
              <a:noAutofit/>
            </a:bodyPr>
            <a:lstStyle/>
            <a:p>
              <a:pPr marL="694249" marR="127843" indent="-557093" defTabSz="1219170">
                <a:buClr>
                  <a:srgbClr val="000000"/>
                </a:buClr>
              </a:pPr>
              <a:r>
                <a:rPr lang="fr" sz="1200" kern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No implantation : 307  40.2%</a:t>
              </a:r>
              <a:endParaRPr sz="12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255" name="Google Shape;255;p32"/>
            <p:cNvCxnSpPr/>
            <p:nvPr/>
          </p:nvCxnSpPr>
          <p:spPr>
            <a:xfrm flipH="1">
              <a:off x="2332800" y="3257875"/>
              <a:ext cx="3600" cy="17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56" name="Google Shape;256;p32"/>
            <p:cNvCxnSpPr/>
            <p:nvPr/>
          </p:nvCxnSpPr>
          <p:spPr>
            <a:xfrm flipH="1">
              <a:off x="3171000" y="3257875"/>
              <a:ext cx="3600" cy="17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257" name="Google Shape;257;p32"/>
          <p:cNvSpPr txBox="1"/>
          <p:nvPr/>
        </p:nvSpPr>
        <p:spPr>
          <a:xfrm>
            <a:off x="2704596" y="5625935"/>
            <a:ext cx="1851600" cy="52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92267" rIns="0" bIns="0" anchor="t" anchorCtr="0">
            <a:noAutofit/>
          </a:bodyPr>
          <a:lstStyle/>
          <a:p>
            <a:pPr marL="699329" marR="171868" indent="-518146" defTabSz="1219170">
              <a:buClr>
                <a:srgbClr val="000000"/>
              </a:buClr>
            </a:pPr>
            <a:r>
              <a:rPr lang="fr" sz="1200" ker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 implantation : 52  39.7%</a:t>
            </a:r>
            <a:endParaRPr sz="12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58" name="Google Shape;258;p32"/>
          <p:cNvGrpSpPr/>
          <p:nvPr/>
        </p:nvGrpSpPr>
        <p:grpSpPr>
          <a:xfrm>
            <a:off x="3625667" y="5021430"/>
            <a:ext cx="8362047" cy="1205305"/>
            <a:chOff x="2719250" y="3848000"/>
            <a:chExt cx="6271535" cy="903979"/>
          </a:xfrm>
        </p:grpSpPr>
        <p:sp>
          <p:nvSpPr>
            <p:cNvPr id="259" name="Google Shape;259;p32"/>
            <p:cNvSpPr txBox="1"/>
            <p:nvPr/>
          </p:nvSpPr>
          <p:spPr>
            <a:xfrm>
              <a:off x="7234943" y="4497879"/>
              <a:ext cx="1755842" cy="2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933" rIns="0" bIns="0" anchor="t" anchorCtr="0">
              <a:noAutofit/>
            </a:bodyPr>
            <a:lstStyle/>
            <a:p>
              <a:pPr marL="16933" defTabSz="1219170">
                <a:buClr>
                  <a:srgbClr val="000000"/>
                </a:buClr>
              </a:pPr>
              <a:r>
                <a:rPr lang="fr" sz="1600" b="1" kern="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r>
                <a:rPr lang="fr" sz="1600" b="1" kern="0" baseline="3000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rd </a:t>
              </a:r>
              <a:r>
                <a:rPr lang="fr" sz="1600" b="1" kern="0" dirty="0" err="1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Embryo</a:t>
              </a:r>
              <a:r>
                <a:rPr lang="fr" sz="1600" b="1" kern="0" dirty="0">
                  <a:solidFill>
                    <a:srgbClr val="231F2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Transfer</a:t>
              </a:r>
              <a:endParaRPr sz="16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0" name="Google Shape;260;p32"/>
            <p:cNvSpPr txBox="1"/>
            <p:nvPr/>
          </p:nvSpPr>
          <p:spPr>
            <a:xfrm>
              <a:off x="5391014" y="4301379"/>
              <a:ext cx="1388700" cy="393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0" tIns="92267" rIns="0" bIns="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fr" sz="1200" kern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implantation : 79</a:t>
              </a:r>
              <a:endParaRPr sz="12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fr" sz="1200" kern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60.3%</a:t>
              </a:r>
              <a:endParaRPr sz="1200" kern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261" name="Google Shape;261;p32"/>
            <p:cNvGrpSpPr/>
            <p:nvPr/>
          </p:nvGrpSpPr>
          <p:grpSpPr>
            <a:xfrm>
              <a:off x="2719250" y="4066550"/>
              <a:ext cx="3373500" cy="220551"/>
              <a:chOff x="2719250" y="1289000"/>
              <a:chExt cx="3373500" cy="220551"/>
            </a:xfrm>
          </p:grpSpPr>
          <p:cxnSp>
            <p:nvCxnSpPr>
              <p:cNvPr id="262" name="Google Shape;262;p32"/>
              <p:cNvCxnSpPr/>
              <p:nvPr/>
            </p:nvCxnSpPr>
            <p:spPr>
              <a:xfrm rot="10800000" flipH="1">
                <a:off x="2719250" y="1289000"/>
                <a:ext cx="3373500" cy="12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2"/>
              <p:cNvCxnSpPr/>
              <p:nvPr/>
            </p:nvCxnSpPr>
            <p:spPr>
              <a:xfrm flipH="1">
                <a:off x="2722797" y="1308251"/>
                <a:ext cx="3000" cy="201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64" name="Google Shape;264;p32"/>
              <p:cNvCxnSpPr/>
              <p:nvPr/>
            </p:nvCxnSpPr>
            <p:spPr>
              <a:xfrm flipH="1">
                <a:off x="6085364" y="1295651"/>
                <a:ext cx="900" cy="21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265" name="Google Shape;265;p32"/>
            <p:cNvCxnSpPr/>
            <p:nvPr/>
          </p:nvCxnSpPr>
          <p:spPr>
            <a:xfrm>
              <a:off x="4008350" y="3848000"/>
              <a:ext cx="0" cy="21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4340297-8D86-7A41-8BAF-32F25D6D1AE0}"/>
              </a:ext>
            </a:extLst>
          </p:cNvPr>
          <p:cNvSpPr txBox="1"/>
          <p:nvPr/>
        </p:nvSpPr>
        <p:spPr>
          <a:xfrm>
            <a:off x="8819147" y="6376737"/>
            <a:ext cx="28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Pirtea</a:t>
            </a:r>
            <a:r>
              <a:rPr lang="es-ES" dirty="0"/>
              <a:t> P et al, ASRM 2019</a:t>
            </a:r>
          </a:p>
        </p:txBody>
      </p:sp>
    </p:spTree>
    <p:extLst>
      <p:ext uri="{BB962C8B-B14F-4D97-AF65-F5344CB8AC3E}">
        <p14:creationId xmlns:p14="http://schemas.microsoft.com/office/powerpoint/2010/main" val="10396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9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4|3.9|4.6|6.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1_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2.xml><?xml version="1.0" encoding="utf-8"?>
<a:theme xmlns:a="http://schemas.openxmlformats.org/drawingml/2006/main" name="Master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1079</Words>
  <Application>Microsoft Macintosh PowerPoint</Application>
  <PresentationFormat>Grand écran</PresentationFormat>
  <Paragraphs>233</Paragraphs>
  <Slides>25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18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25</vt:i4>
      </vt:variant>
    </vt:vector>
  </HeadingPairs>
  <TitlesOfParts>
    <vt:vector size="55" baseType="lpstr">
      <vt:lpstr>Arial</vt:lpstr>
      <vt:lpstr>Arial Rounded MT Bold</vt:lpstr>
      <vt:lpstr>Calibri</vt:lpstr>
      <vt:lpstr>Calibri Light</vt:lpstr>
      <vt:lpstr>Century Gothic</vt:lpstr>
      <vt:lpstr>Courier New</vt:lpstr>
      <vt:lpstr>Gotham</vt:lpstr>
      <vt:lpstr>Gotham-Book</vt:lpstr>
      <vt:lpstr>Helvetica</vt:lpstr>
      <vt:lpstr>Helvetica Neue</vt:lpstr>
      <vt:lpstr>Helvetica Neue Light</vt:lpstr>
      <vt:lpstr>Helvetica Neue Medium</vt:lpstr>
      <vt:lpstr>Nixie One</vt:lpstr>
      <vt:lpstr>Noto Sans Symbols</vt:lpstr>
      <vt:lpstr>Segoe UI Light</vt:lpstr>
      <vt:lpstr>Segoe UI Semibold</vt:lpstr>
      <vt:lpstr>StarSymbol</vt:lpstr>
      <vt:lpstr>Wingdings</vt:lpstr>
      <vt:lpstr>Tema de Office</vt:lpstr>
      <vt:lpstr>Diseño personalizado</vt:lpstr>
      <vt:lpstr>1_Diseño personalizado</vt:lpstr>
      <vt:lpstr>2_Diseño personalizado</vt:lpstr>
      <vt:lpstr>3_Diseño personalizado</vt:lpstr>
      <vt:lpstr>4_Diseño personalizado</vt:lpstr>
      <vt:lpstr>6_Diseño personalizado</vt:lpstr>
      <vt:lpstr>7_Diseño personalizado</vt:lpstr>
      <vt:lpstr>5_Diseño personalizado</vt:lpstr>
      <vt:lpstr>ModernPortfolio</vt:lpstr>
      <vt:lpstr>1_ModernPortfolio</vt:lpstr>
      <vt:lpstr>Master Slide</vt:lpstr>
      <vt:lpstr>Présentation PowerPoint</vt:lpstr>
      <vt:lpstr>Présentation PowerPoint</vt:lpstr>
      <vt:lpstr>Présentation PowerPoint</vt:lpstr>
      <vt:lpstr>Implantation Rates Amongst Euploid Embryos with Increasing Maternal Age</vt:lpstr>
      <vt:lpstr>Présentation PowerPoint</vt:lpstr>
      <vt:lpstr>Présentation PowerPoint</vt:lpstr>
      <vt:lpstr>Présentation PowerPoint</vt:lpstr>
      <vt:lpstr>Why euploid embryos from aged women  have reduced implantation?</vt:lpstr>
      <vt:lpstr> Implantation Rates in Euploid Embryos</vt:lpstr>
      <vt:lpstr>Live Birth Rates in Euploid Embryos</vt:lpstr>
      <vt:lpstr>Présentation PowerPoint</vt:lpstr>
      <vt:lpstr>How to manage failed implantation  from an uterine perspective?</vt:lpstr>
      <vt:lpstr>Introduction</vt:lpstr>
      <vt:lpstr>Présentation PowerPoint</vt:lpstr>
      <vt:lpstr>Introduction</vt:lpstr>
      <vt:lpstr>Introduction</vt:lpstr>
      <vt:lpstr>Introduction</vt:lpstr>
      <vt:lpstr>Introduction</vt:lpstr>
      <vt:lpstr>How to manage failed implantation  from an uterine perspective?</vt:lpstr>
      <vt:lpstr>How to manage failed implantation  from an uterine perspective?</vt:lpstr>
      <vt:lpstr>How to manage failed implantation  from an uterine perspective?</vt:lpstr>
      <vt:lpstr>Présentation PowerPoint</vt:lpstr>
      <vt:lpstr>Présentation PowerPoint</vt:lpstr>
      <vt:lpstr>Présentation PowerPoint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Pellicer</dc:creator>
  <cp:lastModifiedBy>Marion RICARD</cp:lastModifiedBy>
  <cp:revision>70</cp:revision>
  <dcterms:created xsi:type="dcterms:W3CDTF">2019-10-06T06:31:02Z</dcterms:created>
  <dcterms:modified xsi:type="dcterms:W3CDTF">2020-04-06T17:33:30Z</dcterms:modified>
</cp:coreProperties>
</file>